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722" r:id="rId3"/>
  </p:sldMasterIdLst>
  <p:notesMasterIdLst>
    <p:notesMasterId r:id="rId20"/>
  </p:notesMasterIdLst>
  <p:sldIdLst>
    <p:sldId id="256" r:id="rId4"/>
    <p:sldId id="295" r:id="rId5"/>
    <p:sldId id="296" r:id="rId6"/>
    <p:sldId id="261" r:id="rId7"/>
    <p:sldId id="259" r:id="rId8"/>
    <p:sldId id="298" r:id="rId9"/>
    <p:sldId id="299" r:id="rId10"/>
    <p:sldId id="301" r:id="rId11"/>
    <p:sldId id="304" r:id="rId12"/>
    <p:sldId id="260" r:id="rId13"/>
    <p:sldId id="302" r:id="rId14"/>
    <p:sldId id="257" r:id="rId15"/>
    <p:sldId id="258" r:id="rId16"/>
    <p:sldId id="303" r:id="rId17"/>
    <p:sldId id="300" r:id="rId18"/>
    <p:sldId id="265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-8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464"/>
    <a:srgbClr val="B83D00"/>
    <a:srgbClr val="5C1C49"/>
    <a:srgbClr val="713D04"/>
    <a:srgbClr val="3F4A13"/>
    <a:srgbClr val="BD8C00"/>
    <a:srgbClr val="052147"/>
    <a:srgbClr val="B50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6" autoAdjust="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1380" y="90"/>
      </p:cViewPr>
      <p:guideLst>
        <p:guide orient="horz" pos="2162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5T03:01:21.813"/>
    </inkml:context>
    <inkml:brush xml:id="br0">
      <inkml:brushProperty name="width" value="0.1" units="cm"/>
      <inkml:brushProperty name="height" value="0.1" units="cm"/>
      <inkml:brushProperty name="color" value="#333333"/>
      <inkml:brushProperty name="ignorePressure" value="1"/>
    </inkml:brush>
  </inkml:definitions>
  <inkml:trace contextRef="#ctx0" brushRef="#br0">1 1648 0 0,'13'14'0'0,"7"5"0"0,2 3 0 0,-8-8 0 0,69 69 0 0,42 43 0 0,74 72 0 0,1393 1394 0 0,-637-637 0 0,-319-319 0 0,-542-542 0 0,-104-103 0 0</inkml:trace>
  <inkml:trace contextRef="#ctx0" brushRef="#br0" timeOffset="1">1656 3133 0 0,'0'0'0'0,"-51"50"0"0,1655-1653 0 0,-715 714 0 0,-712 713 0 0,85-87 0 0,-15 17 0 0,-243 241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5T03:02:04.9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41 966 6448 0 0,'-6'0'640'0'0,"2"0"-608"0"0,0 0 42 0 0,1-1 473 0 0,1 1-1 0 0,0 0 1 0 0,-1 0-1 0 0,1-1 1 0 0,-1 1-1 0 0,1-1 1 0 0,0 0-1 0 0,-2-1-546 0 0,3 2 371 0 0,1 0 12 0 0,0 0-23 0 0,0 0-100 0 0,0 0-42 0 0,0 0-8 0 0,0 0 2 0 0,0 0 17 0 0,0 0 10 0 0,0 0 1 0 0,-2-1 862 0 0,3 1 1245 0 0,9-2-1135 0 0,26 5-844 0 0,-24-3-312 0 0,-1 0 1 0 0,0 1 0 0 0,0 0-1 0 0,4 2-56 0 0,27 3-72 0 0,-32-3 280 0 0,1-2 0 0 0,-1 1-1 0 0,10-2-207 0 0,-15 1-100 0 0,1-1 1 0 0,-1 1-1 0 0,1 0 0 0 0,-1 1 0 0 0,1-1 0 0 0,0 2 100 0 0,18 5 544 0 0,-8-1-448 0 0,1-1 0 0 0,-1-2 0 0 0,6 1-96 0 0,-3-1-5 0 0,-7-1 28 0 0,0-1 0 0 0,-1-1 0 0 0,6 1-23 0 0,30 1 54 0 0,14-6 912 0 0,-60 3-1102 0 0,5 0 312 0 0,-5 0-213 0 0,-1 0 78 0 0,0 0 26 0 0,0 0-16 0 0,0 0-91 0 0,3-23 26 0 0,-4 9 14 0 0,0 0 0 0 0,0-1 0 0 0,-3-8 0 0 0,1-8 0 0 0,-17-62 0 0 0,18 82 0 0 0,0 0 0 0 0,0-6 0 0 0,1 7 0 0 0,-1 0 0 0 0,-1-7 0 0 0,0 6 0 0 0,2 2 0 0 0,-1-1 0 0 0,1-9 0 0 0,1 12 0 0 0,-1-2 0 0 0,0 2 0 0 0,0-1 0 0 0,-1 0 0 0 0,0 1 0 0 0,-1-3 0 0 0,1 2 0 0 0,-1 0 0 0 0,1 0 0 0 0,0-1 0 0 0,-5-16 0 0 0,6 15 2 0 0,0 8 3 0 0,1 0 1 0 0,-1 0-1 0 0,1-1 0 0 0,0 2 1 0 0,-1-1-1 0 0,0-1 0 0 0,0 2 0 0 0,1-1 1 0 0,-1 0-1 0 0,-1 0 0 0 0,2 0 1 0 0,-3-1-6 0 0,3 3 91 0 0,-1-2 0 0 0,0 1 1 0 0,0 1-1 0 0,1-1 0 0 0,0 0 1 0 0,-1 0-1 0 0,1 0 0 0 0,-1 0 1 0 0,1 0-1 0 0,-1 1 0 0 0,1-2 1 0 0,0 1-92 0 0,0-1-19 0 0,-1-1 1 0 0,0 1 0 0 0,0 0 0 0 0,0-1 0 0 0,-1 1 0 0 0,2 0 0 0 0,-2 0 0 0 0,1-1 0 0 0,-1 1 0 0 0,1 1-1 0 0,-2-2 1 0 0,2 2 18 0 0,-4-6-2 0 0,5 5 5 0 0,-4-10 28 0 0,3 10 141 0 0,1 2 83 0 0,0 0 22 0 0,0 0-43 0 0,0-2-253 0 0,0 2-330 0 0,0 0-161 0 0,-5-3-6160 0 0,3 3-167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5T03:02:52.64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0 183 14456 0 0,'0'0'330'0'0,"0"0"45"0"0,0 0 18 0 0,0 0-42 0 0,0 0-114 0 0,0 0 376 0 0,0 0 187 0 0,0 0 38 0 0,0 0-37 0 0,9-6 860 0 0,89-35 259 0 0,-44 19-112 0 0,40-23-1808 0 0,-80 39 180 0 0,-11 5-162 0 0,0-1 0 0 0,1 1-1 0 0,-1-1 1 0 0,0 0-1 0 0,0 1 1 0 0,2-4-18 0 0,18-9 98 0 0,-18 10-61 0 0,0 0 0 0 0,1 0 0 0 0,-1 1 0 0 0,5-2-37 0 0,4-3 50 0 0,-9 5-40 0 0,-1 2-10 0 0,-1 0 14 0 0,-3 0-13 0 0,0 1-265 0 0,0 0-137 0 0,0 0-30 0 0,0 0-153 0 0,0 0-613 0 0,-2 2-1798 0 0,1-1 1460 0 0</inkml:trace>
  <inkml:trace contextRef="#ctx0" brushRef="#br0" timeOffset="850.98">287 135 10136 0 0,'0'0'230'0'0,"0"0"30"0"0,0 0 19 0 0,0 0 105 0 0,0 0 411 0 0,0 0 182 0 0,-4 0 1662 0 0,3 4-2331 0 0,-1 0 0 0 0,1 0 0 0 0,-1-1 0 0 0,1 1 0 0 0,0 0 0 0 0,0 0 0 0 0,1-1 0 0 0,-1 3-308 0 0,-1 34 1242 0 0,2 395 823 0 0,0-432-2065 0 0,0-1 1 0 0,-1-1 0 0 0,1 1 0 0 0,-1-1 1 0 0,1 0-1 0 0,-1 1 0 0 0,1-2 0 0 0,-1 2 0 0 0,0-1 0 0 0,0 0 0 0 0,1 0 0 0 0,-1 0 0 0 0,0 0 0 0 0,0 0 0 0 0,1 0 0 0 0,-2 0 0 0 0,1 0 0 0 0,1 0 0 0 0,-2-1 0 0 0,1 1 0 0 0,0 0 0 0 0,-1 0 0 0 0,2-1 0 0 0,-2 0-1 0 0,-18 10 490 0 0,4 0-788 0 0,1-4 461 0 0,3-2-195 0 0,0 1 0 0 0,-7 1 32 0 0,16-5-21 0 0,0-1 0 0 0,0 0 0 0 0,-1 1 0 0 0,1-1 0 0 0,0 0 1 0 0,0 0-1 0 0,-1 0 0 0 0,1 0 0 0 0,0-1 0 0 0,0 1 0 0 0,0-1 0 0 0,-2 0 21 0 0,2 0 66 0 0,0 1 0 0 0,-1 0 0 0 0,1-1-1 0 0,0 1 1 0 0,0 0 0 0 0,-1 0 0 0 0,-2 1-66 0 0,-8 0 258 0 0,-21 2 778 0 0,34-3-831 0 0,1 0 3 0 0,3-1-38 0 0,-1-1-1 0 0,0 1 0 0 0,0-1 1 0 0,1 1-1 0 0,0 1 1 0 0,-1-2-1 0 0,0 1 0 0 0,1 1 1 0 0,-1 0-1 0 0,1-1-169 0 0,12-3 61 0 0,6-3 15 0 0,0 1 1 0 0,3 0-77 0 0,-3 0 41 0 0,0 0 0 0 0,5-3-41 0 0,-10 3 11 0 0,-10 4-15 0 0,1 0 0 0 0,-1 0 0 0 0,0-1 1 0 0,0-1 3 0 0,-1 2-13 0 0,1-1 1 0 0,-1 0 0 0 0,1 1 0 0 0,1 0 12 0 0,0 0-8 0 0,-1 0-1 0 0,1-1 1 0 0,2-1 8 0 0,0-1 43 0 0,-2 1 108 0 0,1-1 0 0 0,-1 1 0 0 0,1 1 1 0 0,0 0-1 0 0,5-2-151 0 0,-10 4 40 0 0,0 0 1 0 0,0-1 0 0 0,0 1-1 0 0,-1-1 1 0 0,1 1-1 0 0,-1-1 1 0 0,1 0-41 0 0,8-5 120 0 0,10-3 102 0 0,-1 2-119 0 0,-19 8-1359 0 0,2-2-6474 0 0,-3 2-91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5T03:04:46.391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12 101 11976 0 0,'0'0'266'0'0,"0"0"44"0"0,0 0 15 0 0,0 0-26 0 0,0 0-69 0 0,0 0 452 0 0,0 0 218 0 0,0 0 41 0 0,0 0-59 0 0,0 0-282 0 0,0 0-120 0 0,0 0-28 0 0,0 0-30 0 0,0 0-114 0 0,0 0-55 0 0,0 0-12 0 0,0 0 14 0 0,0 0 62 0 0,0 0 31 0 0,0 0 4 0 0,0 0-9 0 0,0 0-39 0 0,-1 3 273 0 0,-2 10-304 0 0,1 0 0 0 0,-1 1-1 0 0,2-2 1 0 0,0 2 0 0 0,1-1-1 0 0,1 8-272 0 0,-1 1 192 0 0,1 4-328 0 0,3 14 136 0 0,-2-13-180 0 0,1 13 180 0 0,-3 128 280 0 0,0-165-531 0 0,0 1 0 0 0,-1-1 0 0 0,1 1 0 0 0,-1 0 0 0 0,0 0 0 0 0,1-1 0 0 0,-2 0 0 0 0,1 1 0 0 0,0-1 0 0 0,-1 1 251 0 0,1 0-3032 0 0,1-4 1310 0 0</inkml:trace>
  <inkml:trace contextRef="#ctx0" brushRef="#br0" timeOffset="1650.99">63 132 8592 0 0,'0'0'250'0'0,"0"0"4"0"0,0 0-92 0 0,0 0 209 0 0,-7-9 4822 0 0,7 9-4661 0 0,-1-1-523 0 0,1 0 1 0 0,-1 0-1 0 0,1 1 0 0 0,0-1 1 0 0,0 0-1 0 0,0 1 0 0 0,0-1 0 0 0,0 1 1 0 0,-1-1-1 0 0,1 0 0 0 0,0 0 0 0 0,0 0-9 0 0,3-5 8430 0 0,-2 6-8350 0 0,-1 0 0 0 0,0 0-2 0 0,-3-4 7 0 0,3 3-102 0 0,0 1-1 0 0,0 0 0 0 0,0 0 1 0 0,0 0-1 0 0,0 0 1 0 0,0-1-1 0 0,0 1 1 0 0,-1 0-1 0 0,1-1 0 0 0,0 1 1 0 0,0 0-1 0 0,0-1 1 0 0,0 1-1 0 0,0 0 0 0 0,0 0 1 0 0,0 0-1 0 0,0-1 1 0 0,0 1-1 0 0,0-1 0 0 0,0 1 1 0 0,0 0-1 0 0,0-1 1 0 0,0 1-1 0 0,0 0 0 0 0,0 0 1 0 0,0 0-1 0 0,1-1 18 0 0,-3 0-133 0 0,-2 0 170 0 0,3 0 299 0 0,1 1 134 0 0,0 0 36 0 0,0 0-63 0 0,0 0-310 0 0,6 11-341 0 0,-5-7 208 0 0,1 0 0 0 0,-1-1 0 0 0,2 0 0 0 0,-1 1 0 0 0,0 0 0 0 0,0 0 0 0 0,1-1 0 0 0,-1 0 0 0 0,-1 0 0 0 0,1 1 0 0 0,0 1 0 0 0,0 0 25 0 0,1 0 0 0 0,0 0-1 0 0,0 1 1 0 0,0-2 0 0 0,0 1 0 0 0,1 0-1 0 0,0-1 1 0 0,0 0-25 0 0,5 7-186 0 0,-6-8 183 0 0,0 2 0 0 0,0-1-1 0 0,-1 1 1 0 0,2 2 3 0 0,-2-2 0 0 0,0-1 1 0 0,0 0-1 0 0,1 1 0 0 0,2 1 0 0 0,8 13 0 0 0,-1 1 60 0 0,-9-14-46 0 0,1-1 1 0 0,-1 0-1 0 0,0 0 0 0 0,-1 1 0 0 0,1 0 0 0 0,-1-1 0 0 0,1 5-14 0 0,0-2 9 0 0,13 22 55 0 0,4 24-64 0 0,-19-53 0 0 0,-1 1 0 0 0,0-1 0 0 0,0 0 0 0 0,0 1 0 0 0,1-1 0 0 0,0 0 0 0 0,0 0 0 0 0,-1 0 0 0 0,0 1 0 0 0,1-2 0 0 0,1 2 0 0 0,0 3 0 0 0,-1 0 0 0 0,2 1 0 0 0,12 16 0 0 0,-13-19 0 0 0,-1-2 0 0 0,-1 0 0 0 0,1-1 0 0 0,0 1 0 0 0,0 1 0 0 0,-1-2 0 0 0,0 1 0 0 0,1 0 0 0 0,-1 0 0 0 0,1 0 0 0 0,-1 0 0 0 0,1 0 0 0 0,-1 0 0 0 0,0 0 0 0 0,0 1 0 0 0,2 3 0 0 0,6-4 0 0 0,0 1 0 0 0,-2 1 0 0 0,0-6 0 0 0,5-1 0 0 0,-10 2 0 0 0,-1-1 0 0 0,3 1-2 0 0,-3 1 3 0 0,1 1 1 0 0,0-1-1 0 0,-1 1 0 0 0,1-1 0 0 0,-1 0 0 0 0,0 1 0 0 0,1-1 0 0 0,0 0 0 0 0,-1 0 1 0 0,1 1-1 0 0,-1-2 0 0 0,0 1 0 0 0,0 1 0 0 0,0-1 0 0 0,0 0 0 0 0,0 0 1 0 0,0 0-2 0 0,0 0 85 0 0,0 1 12 0 0,4-3 48 0 0,5-10-111 0 0,-1-9-217 0 0,-3 8 107 0 0,-1 3 23 0 0,-4-27 39 0 0,-1 30 43 0 0,1 0-1 0 0,0 1 1 0 0,1-1 0 0 0,-1 0 0 0 0,1 0 0 0 0,1 1 0 0 0,1-8-29 0 0,-1 11 15 0 0,-1 0 0 0 0,-1 1-1 0 0,1-1 1 0 0,-1 0 0 0 0,1 0 0 0 0,-1 1 0 0 0,0-3-15 0 0,2-19-221 0 0,-1 17 206 0 0,0 0 1 0 0,-1 0-1 0 0,0 0 1 0 0,0 0 0 0 0,-1-2 14 0 0,-1-17-10 0 0,2 10 10 0 0,-1 11 0 0 0,1-1 0 0 0,0 1 0 0 0,0 0 0 0 0,1 0 0 0 0,-1 0 0 0 0,3-5 0 0 0,-4 2 0 0 0,1 8 0 0 0,-1 1 0 0 0,1-2 0 0 0,0 1 0 0 0,-1 1 0 0 0,1-1 0 0 0,0-1 0 0 0,0 2 0 0 0,0-1 0 0 0,0 0 0 0 0,0 0 0 0 0,1 0 0 0 0,0-4 0 0 0,0 4 0 0 0,-1-1-1 0 0,0 0 1 0 0,0 1 0 0 0,0-2 0 0 0,1 2 0 0 0,-1-1 0 0 0,0 0-1 0 0,-1 0 1 0 0,1-28 16 0 0,0 25 55 0 0,-1 5-73 0 0,1 0 1 0 0,0-1 0 0 0,0 1-1 0 0,0 0 1 0 0,0-1 0 0 0,-1 1-1 0 0,1-1 1 0 0,0 1 0 0 0,0 0-1 0 0,0 0 1 0 0,0 0-1 0 0,0-1 1 0 0,0 1 0 0 0,0 0-1 0 0,0-1 1 0 0,0 1 0 0 0,0-1-1 0 0,0 1 1 0 0,0 0 0 0 0,1 0-1 0 0,-1 0 1 0 0,0 0 0 0 0,0-1-1 0 0,0 1 1 0 0,0-1 0 0 0,1 1-1 0 0,-1 0 1 0 0,0-1 0 0 0,0 1-1 0 0,0 0 2 0 0,0-10 191 0 0,0 8-262 0 0,0 2-22 0 0,0 0-100 0 0,0 0-510 0 0,-4-6-3053 0 0,3 3-805 0 0,0-2-2552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5T03:04:52.938"/>
    </inkml:context>
    <inkml:brush xml:id="br0">
      <inkml:brushProperty name="width" value="0.1" units="cm"/>
      <inkml:brushProperty name="height" value="0.1" units="cm"/>
      <inkml:brushProperty name="color" value="#66CC00"/>
    </inkml:brush>
  </inkml:definitions>
  <inkml:trace contextRef="#ctx0" brushRef="#br0">16 6 9488 0 0,'0'0'276'0'0,"0"0"2"0"0,0 0-59 0 0,0 0 413 0 0,-1 0-291 0 0,0 0 8127 0 0,0 2-7443 0 0,0 5-798 0 0,-1 1 0 0 0,1-1 0 0 0,1 3-227 0 0,-2 15 389 0 0,1-8-82 0 0,1 1 0 0 0,0-1-1 0 0,2 13-306 0 0,0 20 530 0 0,-2 266-32 0 0,-4-274-197 0 0,1-21 528 0 0,2-12-2330 0 0,0 1-7095 0 0,1-10 2218 0 0</inkml:trace>
  <inkml:trace contextRef="#ctx0" brushRef="#br0" timeOffset="887">30 66 10136 0 0,'0'0'230'0'0,"0"0"30"0"0,0 0 19 0 0,0 0 37 0 0,0 0 125 0 0,0 0 58 0 0,0 0 12 0 0,0 0 1 0 0,0 0 0 0 0,0 0 0 0 0,0 0 0 0 0,0 0-15 0 0,0 0-60 0 0,0 0-21 0 0,0 0-7 0 0,0 0-42 0 0,0 0-172 0 0,0 0-71 0 0,0 0-18 0 0,0 0 53 0 0,0 0 229 0 0,0 0 100 0 0,0 0 21 0 0,6 4 99 0 0,0 7-311 0 0,0 1-1 0 0,0 0 0 0 0,3 9-296 0 0,-4-7 117 0 0,2-1-1 0 0,5 11-116 0 0,-3-8 157 0 0,-1 1 0 0 0,2 7-157 0 0,8 17 543 0 0,3-4-807 0 0,-12-21 113 0 0,-1-7 123 0 0,0 3 21 0 0,3 8 34 0 0,-5-11 47 0 0,0 1 0 0 0,4 4-74 0 0,16 22 179 0 0,-15-21-52 0 0,0 0-1 0 0,2 1-126 0 0,9 7 410 0 0,-21-23-318 0 0,-1 0-18 0 0,0 0-2 0 0,2 0-47 0 0,-2 0 0 0 0,2-1 0 0 0,-1 0 0 0 0,0 0 0 0 0,0 1 0 0 0,0-1 0 0 0,0 0 0 0 0,0 0 0 0 0,0 1 0 0 0,0-1 0 0 0,0-1-25 0 0,2-1 17 0 0,0-1-1 0 0,0 0 1 0 0,-1 0-1 0 0,0 0 1 0 0,1-1 0 0 0,-1 1-1 0 0,0-1 1 0 0,0 1-1 0 0,-1-1 1 0 0,0 1-1 0 0,0-1-16 0 0,6-18 67 0 0,-3 11-47 0 0,0-1-1 0 0,-2 0 1 0 0,0 0-1 0 0,0-7-19 0 0,3-16 9 0 0,2-17 55 0 0,-1-16-64 0 0,4 0 53 0 0,-8 45-53 0 0,2 0 0 0 0,4-13 0 0 0,-8 34 6 0 0,0 2 15 0 0,0 1-1 0 0,0-1 0 0 0,0 1 1 0 0,0-1-1 0 0,0 0 0 0 0,0 0 1 0 0,0 1-1 0 0,1-1 0 0 0,-1 0 1 0 0,0 0-1 0 0,0 1 0 0 0,1-1 0 0 0,-1 0 1 0 0,1 0-1 0 0,-1 1 0 0 0,0-1 1 0 0,0 0-1 0 0,1 1 0 0 0,0-1-20 0 0,-1-11-181 0 0,0 8 148 0 0,-3-2 30 0 0,2 5-4341 0 0,1 1-2574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5T03:08:25.4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38 368 3944 0 0,'0'0'83'0'0,"0"0"11"0"0,0 0 13 0 0,0 0-4 0 0,3-3-82 0 0,0-2 62 0 0,3-5 4847 0 0,1-1-2065 0 0,-7 11-2375 0 0,0 0-2 0 0,1-2 148 0 0,0 1 0 0 0,0-1 0 0 0,1 1 1 0 0,-2 0-1 0 0,2-1 0 0 0,-1 1 1 0 0,1-1-1 0 0,-1 2 0 0 0,1-2 0 0 0,-1 1-636 0 0,1 0 775 0 0,-1 1-658 0 0,-1 0-12 0 0,0 0 3 0 0,0 0 16 0 0,0-1-110 0 0,0 1 0 0 0,0 0 0 0 0,0 0 0 0 0,0 0-1 0 0,0 0 1 0 0,1 0 0 0 0,-1 0 0 0 0,0 0-1 0 0,0 0 1 0 0,0 0 0 0 0,1 0 0 0 0,-1-1 0 0 0,0 1-1 0 0,0 0 1 0 0,0 0 0 0 0,1 0 0 0 0,-1 1-1 0 0,0-1 1 0 0,0 0 0 0 0,0 0 0 0 0,0 0 0 0 0,0 0-1 0 0,0 0 1 0 0,0 0 0 0 0,1 0 0 0 0,-1 0 0 0 0,0 0-1 0 0,0 0 1 0 0,0 0 0 0 0,0 1 0 0 0,1-1-1 0 0,-1 0 1 0 0,0 0 0 0 0,0 0 0 0 0,0 0 0 0 0,0 1-1 0 0,1-1-13 0 0,5 4 778 0 0,-5 0-749 0 0,1-1-1 0 0,-2 1 0 0 0,2-1 0 0 0,-1 1 1 0 0,-1 0-1 0 0,0-1 0 0 0,1 1 1 0 0,-1-1-1 0 0,0 1 0 0 0,0 0 0 0 0,-1 2-28 0 0,1 2 73 0 0,0 0-73 0 0,0-2 0 0 0,0 1 0 0 0,0-1 0 0 0,1 0 0 0 0,0 1 0 0 0,0 2 0 0 0,0-5 32 0 0,0 1-1 0 0,-1-1 1 0 0,1 1 0 0 0,-1 0-1 0 0,-1 0 1 0 0,0 3-32 0 0,1-3 44 0 0,-1 0 1 0 0,1 1 0 0 0,0-1-1 0 0,2 5-44 0 0,2 25 110 0 0,-3-24-41 0 0,1 0 0 0 0,3 12-69 0 0,-1-5 55 0 0,-1 0-1 0 0,1 15-54 0 0,0-5 69 0 0,-1-8 76 0 0,0-1 210 0 0,-1 0-1 0 0,0 10-354 0 0,1 1 0 0 0,-2-15 0 0 0,1 1 0 0 0,0 0 0 0 0,0 0 0 0 0,0 0 0 0 0,-2 1 0 0 0,-3 31 215 0 0,3-47-211 0 0,1 0-6 0 0,-1-1 0 0 0,0 0 0 0 0,0 1 0 0 0,0-1 0 0 0,0 0 0 0 0,0 0 0 0 0,0 0 0 0 0,0 1 0 0 0,0-1 0 0 0,0 0 0 0 0,0 1 0 0 0,0-1 0 0 0,-1 0 0 0 0,1 1 0 0 0,0-1 0 0 0,0 0 0 0 0,0 0 0 0 0,0 0 0 0 0,0 0 0 0 0,0 1 0 0 0,0-1 0 0 0,0 0 0 0 0,0 1 0 0 0,-1-1 0 0 0,1 0 1 0 0,0 0-1 0 0,0 1 0 0 0,-1-1 0 0 0,1 0 2 0 0,-1 0-128 0 0,1 0-136 0 0,0 0-59 0 0,0 0 71 0 0,0 1 0 0 0,0-1 0 0 0,-1 1 0 0 0,1 0 1 0 0,-1-1-1 0 0,1 0 0 0 0,-1 0 0 0 0,1 0 0 0 0,0 1 0 0 0,-1-1 0 0 0,0 0 1 0 0,1 1-1 0 0,-1-1 0 0 0,1 0 0 0 0,0 0 0 0 0,-1 1 0 0 0,0-1 0 0 0,0 0 1 0 0,1 0-1 0 0,0 0 0 0 0,-1 0 252 0 0,-5-3-1646 0 0</inkml:trace>
  <inkml:trace contextRef="#ctx0" brushRef="#br0" timeOffset="1744">96 417 8840 0 0,'0'0'197'0'0,"0"0"24"0"0,0 0 19 0 0,0-6 14 0 0,0 3-146 0 0,0 1 1 0 0,0-1 0 0 0,0 1-1 0 0,1 0 1 0 0,-1-1 0 0 0,1 1-1 0 0,-1-1-108 0 0,7-6 1360 0 0,0 2-770 0 0,-6 5-519 0 0,-1 1 0 0 0,1 1 0 0 0,0-2-1 0 0,0 1 1 0 0,0 1 0 0 0,1-1 0 0 0,-2 0 0 0 0,2 0-1 0 0,-1 1-70 0 0,8-7 921 0 0,-7 6-726 0 0,-1 0 1 0 0,0 1 0 0 0,1-1 0 0 0,-2 1 0 0 0,2-1 0 0 0,-1 0 0 0 0,1 1 0 0 0,-1 0-1 0 0,1 0 1 0 0,-1 0 0 0 0,0 0 0 0 0,1 0 0 0 0,-1 0 0 0 0,1 0 0 0 0,-1 0-1 0 0,1 0 1 0 0,-1 0 0 0 0,1 0 0 0 0,-1 0 0 0 0,0 1 0 0 0,1 0-196 0 0,12 3 1172 0 0,14 23 202 0 0,-2 0-286 0 0,-13-8-816 0 0,16 10 32 0 0,-17-16-279 0 0,-9-10-4 0 0,-1 0-1 0 0,1-1 1 0 0,-1 1 0 0 0,1 0-1 0 0,3 1-20 0 0,-4-3 0 0 0,-2 0 0 0 0,2 0 0 0 0,-1 0 0 0 0,0 0 0 0 0,0 1 0 0 0,0-1 0 0 0,0 0 0 0 0,0 1 0 0 0,0-1 0 0 0,-1 1 0 0 0,1-1 0 0 0,1 0 0 0 0,-2 0 0 0 0,1 0 0 0 0,0 1 0 0 0,0-2 0 0 0,0 2 0 0 0,1-1 0 0 0,-2-1 0 0 0,3 3 0 0 0,1-1 33 0 0,-1 0-1 0 0,1 1 0 0 0,-1-1 0 0 0,1 1 1 0 0,-1 0-1 0 0,0 1 0 0 0,0 1-32 0 0,1 0-12 0 0,1-1-1 0 0,-2 0 1 0 0,2 1-1 0 0,2 0 13 0 0,-1 1 46 0 0,0-1 0 0 0,0 1 0 0 0,0 0 1 0 0,4 7-47 0 0,-2-3 23 0 0,20 27 41 0 0,-18-23-64 0 0,-9-11 0 0 0,1 0 0 0 0,-1-1 0 0 0,1 0 0 0 0,-1 0 0 0 0,1 0 0 0 0,2 2 0 0 0,60 58 11 0 0,-52-49 25 0 0,0 0 1 0 0,-1 1-1 0 0,0 1 0 0 0,-1 0 0 0 0,5 9-36 0 0,10 15 0 0 0,-22-36 0 0 0,-2-3 0 0 0,-1 1 0 0 0,1 0 0 0 0,-1-1 0 0 0,1 1 0 0 0,-1-1 0 0 0,1 1 0 0 0,-1-1 0 0 0,1 1 0 0 0,-1 0 0 0 0,0-1 0 0 0,0 1 0 0 0,1 0 0 0 0,-1 0 0 0 0,0-1 0 0 0,0 1 0 0 0,1-1 0 0 0,-1 2 0 0 0,2 1 0 0 0,2 0 0 0 0,-2-1 16 0 0,-1-1 3 0 0,-1-1-1 0 0,1 0 0 0 0,-1 0 1 0 0,0 0-1 0 0,0 1 0 0 0,0-1 1 0 0,1 1-1 0 0,-1-1 0 0 0,1 0 1 0 0,-1 0-1 0 0,1 1 0 0 0,-1-1 1 0 0,0 0-1 0 0,0 0 0 0 0,1 0 1 0 0,-1 0-1 0 0,1 0 0 0 0,-1 0 1 0 0,1 0-1 0 0,-1 0 0 0 0,0 0 1 0 0,1 0-1 0 0,-1 0 0 0 0,1 0 0 0 0,-1 0 1 0 0,1 0-1 0 0,-1 0 0 0 0,0 0 1 0 0,1 0-1 0 0,-1 0 0 0 0,1-1 1 0 0,-1 1-1 0 0,1 0 0 0 0,-1 0 1 0 0,0-1-1 0 0,0 1 0 0 0,0-1 1 0 0,1 1-1 0 0,-1 0 0 0 0,1 0 1 0 0,-1 0-1 0 0,0-1 0 0 0,1 1 1 0 0,-1-1-1 0 0,0 1 0 0 0,0-1 1 0 0,0 1-1 0 0,0 0 0 0 0,0 0 1 0 0,0-1-1 0 0,0 1 0 0 0,1-1 1 0 0,-1 1-1 0 0,0-1 0 0 0,0 1-18 0 0,2-9 0 0 0,-2 7 0 0 0,0-8 0 0 0,2 1 0 0 0,-2 9 12 0 0,1-1 1 0 0,-1 0 0 0 0,0 0 0 0 0,0 1-1 0 0,0-1 1 0 0,0 0 0 0 0,0 0 0 0 0,0 0-1 0 0,0 0 1 0 0,0 0 0 0 0,0 1-1 0 0,0-1 1 0 0,0 0 0 0 0,-1 0 0 0 0,1 1-1 0 0,0-1 1 0 0,-1 0 0 0 0,1 0 0 0 0,-1 1-13 0 0,-2-14-159 0 0,0 2 268 0 0,0 1-54 0 0,3 7-46 0 0,-16-66-9 0 0,15 65-3 0 0,0 1 0 0 0,1-1 1 0 0,-1 1-1 0 0,1-5 3 0 0,0 5-3 0 0,0 0 1 0 0,-1 0-1 0 0,1 0 1 0 0,-1 0-1 0 0,-1-3 3 0 0,1 1 0 0 0,0 1 0 0 0,0-1 0 0 0,0 1 0 0 0,1-1 0 0 0,0-5 0 0 0,-2-16 0 0 0,1 19-7 0 0,0-1 0 0 0,0 1 0 0 0,0 0 0 0 0,1-1 0 0 0,1 0 0 0 0,0 1 0 0 0,0-1 7 0 0,1-15 44 0 0,0-3-15 0 0,0 21-29 0 0,-2 0 0 0 0,1 0 0 0 0,0 0 0 0 0,0 0 0 0 0,-1 0 0 0 0,0 0 0 0 0,-1 0 0 0 0,1 4 0 0 0,0 0 0 0 0,0-1 0 0 0,0 2 0 0 0,0-1 0 0 0,0-1 0 0 0,1 1 0 0 0,-1 0 0 0 0,1-9 0 0 0,-1-28 0 0 0,0 20 0 0 0,1 14 0 0 0,0-1 0 0 0,-1 0 0 0 0,0 0 0 0 0,3 2 0 0 0,-5-14 0 0 0,3 12 0 0 0,1 0 0 0 0,-4 1-16 0 0,1 4-58 0 0,1 1-50 0 0,0 0-218 0 0,0 0-70 0 0,0 0-4 0 0,0 0-200 0 0,0 0-840 0 0,0 3-369 0 0,0 7-79 0 0,0-8-14 0 0</inkml:trace>
  <inkml:trace contextRef="#ctx0" brushRef="#br0" timeOffset="3346.99">0 101 5728 0 0,'0'0'132'0'0,"0"0"17"0"0,0 0 10 0 0,0 0 34 0 0,0 0 142 0 0,6-4 2233 0 0,0-3 478 0 0,-5 6-2788 0 0,12-4 1179 0 0,11 2-738 0 0,6 0 245 0 0,-23 2-894 0 0,1 0 0 0 0,-1 1 0 0 0,0-1 0 0 0,0 2 0 0 0,2 0-50 0 0,13 0 22 0 0,-11-1 77 0 0,5 0-9 0 0,1 0 1 0 0,6 2-91 0 0,21 1 66 0 0,-24-2 112 0 0,0 0 0 0 0,15-2-178 0 0,-1 1 153 0 0,-12-2-28 0 0,-16 1 74 0 0,2 1 0 0 0,-1 0 0 0 0,-1 0-1 0 0,6 2-198 0 0,0-1 84 0 0,0 0-1 0 0,0-1 0 0 0,12-1-83 0 0,3 1 20 0 0,43-6 262 0 0,-25 3-282 0 0,-26 3 103 0 0,-21 0-156 0 0,1 0 47 0 0,-10-6-62 0 0,-4-5-124 0 0,15 11 192 0 0,-1-1 0 0 0,1 1 0 0 0,-1 0 0 0 0,0-1 0 0 0,1 1 0 0 0,-1-1 0 0 0,1 0 0 0 0,-1 1 0 0 0,0 0 0 0 0,1-1 0 0 0,0 0 0 0 0,0 0 0 0 0,-1 1 0 0 0,1 0 0 0 0,-1-2 0 0 0,0-1 0 0 0,-2-2 0 0 0,0 0 0 0 0,-1 1 0 0 0,3 3 0 0 0,1 1 0 0 0,-1-1 0 0 0,1 1 0 0 0,0 0 0 0 0,0 0 0 0 0,-1-1 0 0 0,1 1 0 0 0,0-1 0 0 0,-1 0 0 0 0,1 1 0 0 0,0 0 0 0 0,-1-1 0 0 0,1 1 0 0 0,0-1 0 0 0,0 0 0 0 0,0 1 0 0 0,0 0 0 0 0,0-1 0 0 0,0 0 0 0 0,-1-3 0 0 0,-1 0 15 0 0,1 0 87 0 0,2 4-99 0 0,-1-1-1 0 0,0 1 1 0 0,0 0 0 0 0,0 0 0 0 0,0 0 0 0 0,0 0 0 0 0,0 0-1 0 0,0 0 1 0 0,0-1 0 0 0,0 1 0 0 0,0 0 0 0 0,0 0 0 0 0,0-1-1 0 0,-1 1 1 0 0,1 0 0 0 0,0 0 0 0 0,0-1 0 0 0,0 1-1 0 0,0 0 1 0 0,0 0 0 0 0,0 0 0 0 0,-1 0 0 0 0,1 0 0 0 0,0 0-1 0 0,0 0 1 0 0,0 0 0 0 0,0 0 0 0 0,-1-1 0 0 0,1 1 0 0 0,0 0-1 0 0,0 0 1 0 0,0 0 0 0 0,0 0 0 0 0,0 0 0 0 0,0 0 0 0 0,-1 0-1 0 0,1-1 1 0 0,0 1 0 0 0,0 0-3 0 0,0 0 34 0 0,0 0 0 0 0,0 0 1 0 0,0 1-1 0 0,0-1 0 0 0,1 0 0 0 0,-1 0 0 0 0,0 0 0 0 0,0 0 0 0 0,0 0 1 0 0,0-1-1 0 0,0 1 0 0 0,0 0 0 0 0,0 0 0 0 0,0 0 0 0 0,0 0 0 0 0,0 0 1 0 0,0 0-1 0 0,0 0 0 0 0,0 0 0 0 0,1 0 0 0 0,-1 0 0 0 0,0 0 0 0 0,0 0 1 0 0,0 0-1 0 0,0-1 0 0 0,0 1 0 0 0,0 0 0 0 0,0 0 0 0 0,0 0 0 0 0,1 0 1 0 0,-1 0-1 0 0,0 0 0 0 0,0 0 0 0 0,0 0 0 0 0,0 0 0 0 0,0 0 0 0 0,0 0 1 0 0,0 0-1 0 0,0 0 0 0 0,0 0 0 0 0,0-1 0 0 0,0 1 0 0 0,0 0 0 0 0,0 0 1 0 0,0 0-1 0 0,0 0 0 0 0,0 0 0 0 0,0-1 0 0 0,0 1 0 0 0,0 0 0 0 0,0 0-34 0 0,4 3-8 0 0,-2 0 36 0 0,1-1 1 0 0,0 1-1 0 0,0 0 0 0 0,1-1 0 0 0,-1 0 0 0 0,0 0 0 0 0,0 0 0 0 0,1-1 0 0 0,0 1 0 0 0,0-1 1 0 0,-1 1-1 0 0,4-1-28 0 0,1 1 80 0 0,1 0 1 0 0,-1 1-1 0 0,0-1 1 0 0,2 3-81 0 0,24 7 82 0 0,-28-11-65 0 0,-2 1 0 0 0,1 0 1 0 0,0 0-1 0 0,-1 1 0 0 0,1-1 1 0 0,-1 1-1 0 0,0 0 0 0 0,1 0-17 0 0,-5-2 64 0 0,0-1 0 0 0,-6 11 0 0 0,6-11-64 0 0,-1 0 0 0 0,1 1 0 0 0,0-1 0 0 0,0 0 0 0 0,0 0 0 0 0,-1 0 0 0 0,1 1 0 0 0,0-1 0 0 0,-1 0 0 0 0,1 0 0 0 0,0 1 0 0 0,0-1 0 0 0,0 0 0 0 0,0 0 0 0 0,-1 0 0 0 0,1 1 0 0 0,-1-1 0 0 0,1 0 0 0 0,0 0 0 0 0,-1 0 0 0 0,1 0 0 0 0,0 0 0 0 0,0 0 0 0 0,0 0 0 0 0,-1 0 0 0 0,1 0 0 0 0,-1 0 0 0 0,1 0 0 0 0,-1 0 0 0 0,1 0 0 0 0,0 0 0 0 0,0 0 0 0 0,-1 0 0 0 0,-6 3 0 0 0,-5 5 0 0 0,9-7 0 0 0,1 1 0 0 0,0-1 0 0 0,-1 2 0 0 0,0-1 0 0 0,1-1 0 0 0,0 2 0 0 0,0-1 0 0 0,0 1 0 0 0,0-1 0 0 0,0 0 0 0 0,1 1 0 0 0,-1 0 0 0 0,1 0 0 0 0,-1 0 0 0 0,2 0 0 0 0,-2 0 0 0 0,-3 4 0 0 0,4-6 0 0 0,0 0 0 0 0,1-1 0 0 0,0 1 0 0 0,-1 0 0 0 0,0 0 0 0 0,0-1 0 0 0,1 1 0 0 0,0 0 0 0 0,0 0 0 0 0,-1 0 0 0 0,1 0 0 0 0,-1 0 0 0 0,1 0 0 0 0,-3 8-1 0 0,2-8 3 0 0,1 0 0 0 0,0 0-1 0 0,-1 1 1 0 0,1-2 0 0 0,-1 2 0 0 0,1-1-1 0 0,-1 0 1 0 0,1 1 0 0 0,0-2-1 0 0,0 3-1 0 0,0-3 80 0 0,0 0 16 0 0,0 0 0 0 0,-2 3-651 0 0,-2 0 222 0 0,-3 1-1818 0 0,4-2-1511 0 0,-3 1-2636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12-05T03:02:13.9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 21 6896 0 0,'0'0'200'0'0,"0"0"122"0"0,0 0 390 0 0,0 0 168 0 0,0 0 31 0 0,0 0-39 0 0,0 0-193 0 0,0 0-82 0 0,0 0-18 0 0,0 0-23 0 0,0 0-84 0 0,0 0-38 0 0,0 0-8 0 0,0 0 19 0 0,0 0 90 0 0,0 0 38 0 0,0 0 9 0 0,0 0-75 0 0,0 0-258 0 0,0 0 142 0 0,0 0 97 0 0,0 0 21 0 0,0 0 3 0 0,0 0 0 0 0,0 0 0 0 0,0 0 0 0 0,0 0-69 0 0,0 1-294 0 0,-2 1-106 0 0,1-2 90 0 0,1 0 29 0 0,0 0 4 0 0,0 0-12 0 0,0 0-62 0 0,0 0-20 0 0,0 0 16 0 0,0 0-7 0 0,0 0-8 0 0,0 0-1 0 0,0 0 0 0 0,0 0 0 0 0,0 0 0 0 0,0 0 0 0 0,0 0-1 0 0,0 0-6 0 0,0 0-1 0 0,0 0 0 0 0,0 0 6 0 0,0 0 20 0 0,1 0-17 0 0,0 1-47 0 0,-1 1-21 0 0,3-2 67 0 0,1 1-23 0 0,7 1 134 0 0,-5-2-132 0 0,9 0-38 0 0,0-2 0 0 0,0 0 1 0 0,0 0-1 0 0,3-3-13 0 0,-3 2-113 0 0,39-6 32 0 0,-35 6 42 0 0,-11 3 88 0 0,-3 0 33 0 0,22 0 225 0 0,15 0-895 0 0,-25 0 747 0 0,16-3-129 0 0,-21 5-61 0 0,-6-1 32 0 0,-3-1-20 0 0,0 0 9 0 0,3 2 116 0 0,-1-2 215 0 0,0 1 44 0 0,-4-1-453 0 0,0 0-273 0 0,2 0 537 0 0,2 0 18 0 0,0 0-15 0 0,-1 0-100 0 0,-1-1-26 0 0,-3 1-55 0 0,0 0 51 0 0,0 0 67 0 0,1 1 12 0 0,-1-1 90 0 0,0 0 6 0 0,0 0-98 0 0,0 0-414 0 0,0 0-179 0 0,0 0-40 0 0,0 0 98 0 0,0 0 430 0 0,0 0 189 0 0,0 0 40 0 0,0 0-26 0 0,0 0-138 0 0,4 0-76 0 0,-1 2-10 0 0,-1 1 0 0 0,-2-1 4 0 0,1-1 0 0 0,-1-1-1 0 0,1 2 1 0 0,-1-1 0 0 0,0-1-1 0 0,0 2 1 0 0,0-1 0 0 0,0 0-1 0 0,0 0 1 0 0,0 0 0 0 0,0 0-1 0 0,0 0 1 0 0,0 0 0 0 0,-1 1-4 0 0,0 2 12 0 0,1-1-12 0 0,0-1 0 0 0,-1 1 0 0 0,1-1 0 0 0,-1 0 0 0 0,0 1 0 0 0,0 0 0 0 0,-3 10 0 0 0,3-5 0 0 0,0 1 37 0 0,1 3 120 0 0,-6 20 321 0 0,2 0-944 0 0,1 5 466 0 0,0-4 640 0 0,-2 3-640 0 0,-1 17-734 0 0,3-21 734 0 0,0 7-25 0 0,-3 24 438 0 0,2-29-1433 0 0,0 4 1132 0 0,3-32 54 0 0,-1-1-199 0 0,1-1-1 0 0,0 1 1 0 0,0-1 0 0 0,1 1 0 0 0,-1 1 33 0 0,1-2 207 0 0,-2 2-166 0 0,1 0-41 0 0,0-1-921 0 0,-4 14 1608 0 0,5-13-3285 0 0,0 1-4155 0 0,0-7 323 0 0</inkml:trace>
  <inkml:trace contextRef="#ctx0" brushRef="#br0" timeOffset="-48656.52">838 258 4448 0 0,'0'0'132'0'0,"0"0"36"0"0,0 0 88 0 0,4-4 749 0 0,6-6 504 0 0,-2 3 4013 0 0,-8 8-5247 0 0,1 0-264 0 0,-5 6 792 0 0,-8 8-398 0 0,-8 19-158 0 0,18-30-194 0 0,0 0 1 0 0,0 1-1 0 0,1-1 0 0 0,-2 2 1 0 0,1 2-54 0 0,1-1-14 0 0,1-7 19 0 0,0 2 0 0 0,0-1 0 0 0,0-1 0 0 0,0 1 0 0 0,0 1 0 0 0,0-2 0 0 0,0 1 0 0 0,-1 0-1 0 0,1 0 1 0 0,-1 0 0 0 0,1 0 0 0 0,-1 0 0 0 0,1-1 0 0 0,-1 1 0 0 0,1 0 0 0 0,-2 0-5 0 0,-1 13 321 0 0,-19 43 173 0 0,2-8-254 0 0,5-4-240 0 0,3-21-7 0 0,-5 12 287 0 0,-9 15-280 0 0,7-12 386 0 0,9-18 2 0 0,6-12-279 0 0,2-6-145 0 0,1-1 0 0 0,0 0 0 0 0,0 0 0 0 0,0 1 0 0 0,-1 0 0 0 0,2 0-1 0 0,-1 1 37 0 0,-1 5-14 0 0,-1 0 0 0 0,1-1 0 0 0,-3 7 14 0 0,-6 18 102 0 0,8-25-46 0 0,1 4-52 0 0,2-6 12 0 0,-1-1 0 0 0,1 1 0 0 0,-2-1 0 0 0,1 1-16 0 0,-5 12 65 0 0,4-13 12 0 0,1 0 0 0 0,-1 0 1 0 0,1 0-1 0 0,0-1 0 0 0,-1 2 0 0 0,2 3-77 0 0,-2-2 160 0 0,0 6-280 0 0,1-12-49 0 0,0-1 148 0 0,-2 7-219 0 0,0-1-109 0 0,2-4-5894 0 0,1-2 1586 0 0</inkml:trace>
  <inkml:trace contextRef="#ctx0" brushRef="#br0" timeOffset="-47493.47">851 340 4232 0 0,'0'0'91'0'0,"0"0"11"0"0,0 0 12 0 0,0 0 28 0 0,0 0 77 0 0,0 0 33 0 0,0 0 4 0 0,0-1-28 0 0,0-3-111 0 0,12-5 554 0 0,-6 3-57 0 0,-6 6-552 0 0,1-1 0 0 0,-1 1 0 0 0,0 0 0 0 0,1-1 0 0 0,-1 1 0 0 0,1 0 0 0 0,-1 0 0 0 0,0 0 0 0 0,0 0 0 0 0,0-1 0 0 0,1 1 0 0 0,-1 0 0 0 0,1 0 0 0 0,-1 0 0 0 0,1 0 0 0 0,-1-1 0 0 0,0 1 0 0 0,0 0 0 0 0,1 0 0 0 0,-1 0 0 0 0,1 0 0 0 0,-1 0 0 0 0,1 0 0 0 0,-1 0 0 0 0,0 0 0 0 0,0 0 0 0 0,1 1-62 0 0,0-1 274 0 0,-1 0 13 0 0,6-2 568 0 0,-5 2-643 0 0,-1 0 0 0 0,1 0 1 0 0,0 0-1 0 0,0 0 0 0 0,-1-1 0 0 0,1 1 0 0 0,0 0 1 0 0,0 0-1 0 0,-1 0 0 0 0,2 0 0 0 0,-1 0 0 0 0,-1 0-212 0 0,15 7 1276 0 0,-14-7-1263 0 0,-1 0 0 0 0,0 1 0 0 0,0 0 0 0 0,1-1 0 0 0,-1 1-1 0 0,0-1 1 0 0,1 0 0 0 0,-1 1 0 0 0,0 0 0 0 0,0-1 0 0 0,0 1 0 0 0,1-1 0 0 0,0 0-1 0 0,-1 0 1 0 0,1 1 0 0 0,-1-1-13 0 0,4 5 132 0 0,-4-4-60 0 0,2 0-55 0 0,-2 0 0 0 0,1-1 0 0 0,0 1 0 0 0,0 0 0 0 0,-1 0 0 0 0,1 0 0 0 0,0 0 0 0 0,0 0 0 0 0,-1 0 1 0 0,1 1-18 0 0,0-1 53 0 0,8 13 147 0 0,11 11 320 0 0,8 4-184 0 0,-21-18-257 0 0,-6-10-73 0 0,0 1-1 0 0,0-1 0 0 0,-1 0 1 0 0,2 1-1 0 0,-1-1 1 0 0,0 1-1 0 0,0-2 0 0 0,0 2 1 0 0,1-1-1 0 0,-1 0-5 0 0,3 3 29 0 0,-1-1 1 0 0,-1 1-1 0 0,1-1 1 0 0,0 0-1 0 0,0 1 1 0 0,-1 0-1 0 0,-1 0 1 0 0,2 3-30 0 0,3 2 84 0 0,3 8-73 0 0,-9-16-12 0 0,0 1 1 0 0,1-2 0 0 0,0 1 0 0 0,-1 0 0 0 0,1 0 0 0 0,-1 0 0 0 0,0 0 0 0 0,0 0 0 0 0,0-1 0 0 0,1 3 0 0 0,1 6 13 0 0,2-6 17 0 0,-3-1-27 0 0,0-1 1 0 0,-1 0-1 0 0,1 1 0 0 0,0-2 0 0 0,0 2 1 0 0,-1-1-1 0 0,0 1 0 0 0,1-1 1 0 0,-1 1-4 0 0,2 1 0 0 0,-2 0 0 0 0,2 0 0 0 0,-1 0 0 0 0,1 0 0 0 0,1 2 0 0 0,-2-3 0 0 0,1 1 0 0 0,-1 0 0 0 0,1 0 0 0 0,-1-1 0 0 0,-1 1 0 0 0,2 0 0 0 0,-1 1 0 0 0,15 43 64 0 0,-2-1 0 0 0,-11-38-16 0 0,-1-1 0 0 0,0-1 0 0 0,4 8-48 0 0,5 14 125 0 0,-9-23-107 0 0,0 0 0 0 0,1 0 0 0 0,0 0 0 0 0,0 0 1 0 0,0 0-1 0 0,2 2-18 0 0,5 7 30 0 0,-6-8-31 0 0,-2-3 1 0 0,1 2 0 0 0,0-1 0 0 0,0 0 0 0 0,0 0 0 0 0,1 0 0 0 0,0 0 0 0 0,2 2 31 0 0,-6-5-25 0 0,0 0-1 0 0,1-1 1 0 0,0 0-1 0 0,-1 1 0 0 0,1 0 1 0 0,-1 0-1 0 0,1-1 1 0 0,0 0-1 0 0,0 1 0 0 0,-1 0 1 0 0,1-1-1 0 0,0 1 1 0 0,0-1-1 0 0,-1 0 0 0 0,2 0 1 0 0,-1 0-1 0 0,-1 0 0 0 0,2 1-5 0 0,3 3-14 0 0,-4-3-61 0 0,-1-1-20 0 0,0 0-1 0 0,0 0 1 0 0,0 0-31 0 0,0 0-123 0 0,0 0-58 0 0,0 0-11 0 0,0 0-45 0 0,0 0-178 0 0,-2-1-78 0 0,-2-1-18 0 0</inkml:trace>
  <inkml:trace contextRef="#ctx0" brushRef="#br0" timeOffset="-46272.52">681 966 1816 0 0,'0'0'143'0'0,"0"0"162"0"0,0 0 71 0 0,0 0 9 0 0,0 0 19 0 0,0 0 56 0 0,0 0 20 0 0,0 0 7 0 0,0 0-39 0 0,0 0-170 0 0,-4-3 456 0 0,-5 3-109 0 0,9 0-588 0 0,-1 0-1 0 0,1 0 1 0 0,-1 0-1 0 0,1 0 1 0 0,-1 0-1 0 0,1 0 0 0 0,0 0 1 0 0,-1 0-1 0 0,0 0 1 0 0,1 0-1 0 0,-1 0 1 0 0,1 0-1 0 0,0 0 1 0 0,0 1-1 0 0,-1-1 1 0 0,0 0-1 0 0,1 1 1 0 0,-1-1-1 0 0,1 0 0 0 0,0 1-36 0 0,0-1 150 0 0,0 0 30 0 0,0 0 4 0 0,0 0 1 0 0,0 0 6 0 0,0 0 1 0 0,0 0 0 0 0,0 0-10 0 0,0 0-38 0 0,0 0-14 0 0,0 0-2 0 0,0 0-3 0 0,0 0-12 0 0,0 0-7 0 0,0 0-2 0 0,0 0 4 0 0,0 0 17 0 0,0 0 10 0 0,8-4 281 0 0,17-4 147 0 0,-14 5-417 0 0,41-6 697 0 0,-19 6-233 0 0,-25 2-526 0 0,0 0 0 0 0,0 1 0 0 0,1 0-1 0 0,5 1-83 0 0,11 0 79 0 0,81-4 473 0 0,-63 0-144 0 0,-42 3-398 0 0,3 0 39 0 0,-1 0 0 0 0,1 0 0 0 0,0 0 0 0 0,-1 0 0 0 0,1-1 0 0 0,-1 0-49 0 0,2 0 86 0 0,-1-1 1 0 0,1 1 0 0 0,0 0 0 0 0,1 0-87 0 0,3 0 89 0 0,25-2-33 0 0,-27 1 112 0 0,-1 1 1 0 0,1 1 0 0 0,-1-1 0 0 0,1 1 0 0 0,3 0-169 0 0,5 0 70 0 0,-13 0-50 0 0,1 0 1 0 0,-1 0-1 0 0,0 1 0 0 0,0-1 0 0 0,1 0 0 0 0,-1 0 0 0 0,-1 1 1 0 0,2 0-21 0 0,-1 0 7 0 0,0 0 0 0 0,0 0 0 0 0,0 0 0 0 0,-1 0 0 0 0,2-1 0 0 0,-2 1 0 0 0,1 0 0 0 0,1-1 1 0 0,0 0-8 0 0,-2 0 64 0 0,-1 0 2 0 0,0 0 14 0 0,-1 1-3 0 0,-4 1-61 0 0,1-2-16 0 0,-2 0-12 0 0,0 0-46 0 0,3 0-73 0 0,2 0-269 0 0,0 0-102 0 0,-4 0-10 0 0</inkml:trace>
  <inkml:trace contextRef="#ctx0" brushRef="#br0" timeOffset="-44707.52">1328 225 5152 0 0,'0'0'116'0'0,"0"0"17"0"0,0 0 10 0 0,0 0 46 0 0,3-8 752 0 0,-3 4 4415 0 0,0-2-5258 0 0,0 6 7 0 0,0 0 39 0 0,0 0 15 0 0,0 0 1 0 0,10 9 1413 0 0,2 3-1130 0 0,-12-12-371 0 0,7 12 10 0 0,-6-10-77 0 0,-1-1 1 0 0,1 0-1 0 0,-1 1 0 0 0,1-2 0 0 0,0 2 1 0 0,-1-1-1 0 0,0 0 0 0 0,0 1 0 0 0,0-1 0 0 0,0 1-5 0 0,5 11 55 0 0,-3-8-6 0 0,0-1 0 0 0,-1 1 0 0 0,1 0 1 0 0,-1-1-1 0 0,0 2 0 0 0,0-2 0 0 0,-1 1-49 0 0,4 11 196 0 0,-1 3-81 0 0,-2-14-79 0 0,0 0 0 0 0,-1 1 1 0 0,2-1-1 0 0,0 1-36 0 0,0 0 35 0 0,-1-1 1 0 0,0 1-1 0 0,0-1 0 0 0,-1 1 1 0 0,1 0-1 0 0,-1 4-35 0 0,2 19 115 0 0,2 7 14 0 0,-3-29-106 0 0,0 1 0 0 0,-1-1 0 0 0,0 1 0 0 0,0 0 0 0 0,0 1-23 0 0,-1 11 77 0 0,0-6 1 0 0,1-2 76 0 0,0 0-1 0 0,2 1 0 0 0,-1 2-153 0 0,0-7 48 0 0,0 1-1 0 0,-1 0 0 0 0,0 0 0 0 0,-1 0-47 0 0,1-1 21 0 0,-1 0 0 0 0,1 0 0 0 0,1 0-1 0 0,1 8-20 0 0,-2-13 9 0 0,1 1 0 0 0,-1 0-1 0 0,0 0 1 0 0,0-1-1 0 0,0 2-8 0 0,-1-2 2 0 0,1-1 0 0 0,0 0 0 0 0,0 1 1 0 0,0 0-1 0 0,0-1 0 0 0,1 0 0 0 0,-1 0 0 0 0,1 1 0 0 0,-1 0 0 0 0,2 1-2 0 0,-2-3 0 0 0,1 0 0 0 0,-1-1 0 0 0,0 1 0 0 0,0 0 0 0 0,0 0 0 0 0,0-1 0 0 0,0 1 0 0 0,0 0 0 0 0,0 0 0 0 0,0-1 0 0 0,0 1 0 0 0,0 0 0 0 0,0 0 0 0 0,0-1 0 0 0,0 1 0 0 0,0 1 0 0 0,0 2 0 0 0,0 53 264 0 0,0-52-264 0 0,0-5 4 0 0,0 1-1 0 0,1-1 1 0 0,-1 1 0 0 0,1-1-1 0 0,0 1 1 0 0,-1-1-1 0 0,0 0 1 0 0,0 0-1 0 0,1 0 1 0 0,0 0-1 0 0,0 1 1 0 0,-1-1-1 0 0,0 0 1 0 0,1 0-1 0 0,-1 0 1 0 0,1 0-1 0 0,0 0 1 0 0,-1 0-1 0 0,0 0 1 0 0,1 0-1 0 0,0 0 1 0 0,0 0-1 0 0,-1 0 1 0 0,0 0-1 0 0,1 0-3 0 0,2-1 119 0 0,22-2-40 0 0,-17 1-100 0 0,0 1 1 0 0,1 0-1 0 0,0 0 21 0 0,30-5 120 0 0,-34 6-117 0 0,-1-1 0 0 0,0 1-1 0 0,1-1 1 0 0,-1-1 0 0 0,3 0-3 0 0,-3 1 11 0 0,0 0 0 0 0,1-1 0 0 0,-1 2 1 0 0,0-1-1 0 0,3 0-11 0 0,7 0 3 0 0,-1 1 1 0 0,1-3 0 0 0,7-1-4 0 0,7-1-14 0 0,-1 2 21 0 0,-1 0-1 0 0,17 3-6 0 0,5-3 0 0 0,6 0-369 0 0,-15 0 738 0 0,-34 3-372 0 0,-4-1-21 0 0,-1 1 0 0 0,0-1 0 0 0,1 1 0 0 0,0 0 0 0 0,0-1 0 0 0,-1 1 0 0 0,1 0 0 0 0,0 0 0 0 0,0 0 0 0 0,-1 0 0 0 0,1 0 1 0 0,0 0-1 0 0,0 0 0 0 0,-1 0 0 0 0,1 0 0 0 0,0 0 0 0 0,0 1 0 0 0,-1-1 0 0 0,1 0 0 0 0,-1 1 0 0 0,1-1 0 0 0,0 1 0 0 0,0-1 24 0 0,-1 0-174 0 0,0 0-18 0 0,0 0 0 0 0,0 0-145 0 0,0 0-612 0 0,-13 0-1548 0 0,1 0 1217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7CD04B-1BC3-47EA-B39A-F15DEA9C95A0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D9852-0456-470C-9277-19A915005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131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D9852-0456-470C-9277-19A915005C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79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-42863"/>
            <a:ext cx="7513637" cy="11430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6738" y="3076575"/>
            <a:ext cx="6400800" cy="1752600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36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-25400"/>
            <a:ext cx="2057400" cy="66817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-25400"/>
            <a:ext cx="6019800" cy="6681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4363" y="-42863"/>
            <a:ext cx="7513637" cy="1143001"/>
          </a:xfrm>
        </p:spPr>
        <p:txBody>
          <a:bodyPr/>
          <a:lstStyle>
            <a:lvl1pPr>
              <a:lnSpc>
                <a:spcPct val="120000"/>
              </a:lnSpc>
              <a:spcAft>
                <a:spcPct val="20000"/>
              </a:spcAft>
              <a:defRPr/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6738" y="3076575"/>
            <a:ext cx="6400800" cy="1752600"/>
          </a:xfrm>
        </p:spPr>
        <p:txBody>
          <a:bodyPr/>
          <a:lstStyle>
            <a:lvl1pPr>
              <a:spcBef>
                <a:spcPct val="0"/>
              </a:spcBef>
              <a:spcAft>
                <a:spcPct val="0"/>
              </a:spcAft>
              <a:defRPr sz="3600"/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pic>
        <p:nvPicPr>
          <p:cNvPr id="5" name="Picture 4" descr="TTUS SEAL Bline.eps"/>
          <p:cNvPicPr>
            <a:picLocks noChangeAspect="1"/>
          </p:cNvPicPr>
          <p:nvPr userDrawn="1"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133" y="1715449"/>
            <a:ext cx="4685806" cy="46858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69913" y="2130425"/>
            <a:ext cx="8229600" cy="4525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569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A422ECD-923B-40F6-B389-B1F8FD0FF72B}" type="datetimeFigureOut">
              <a:rPr lang="en-US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E69A746-9A82-44B6-86BF-706BDDCB7A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2130425"/>
            <a:ext cx="8229600" cy="4525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ertical Title 1"/>
          <p:cNvSpPr>
            <a:spLocks noGrp="1"/>
          </p:cNvSpPr>
          <p:nvPr>
            <p:ph type="title" orient="vert"/>
          </p:nvPr>
        </p:nvSpPr>
        <p:spPr>
          <a:xfrm>
            <a:off x="6742113" y="-25400"/>
            <a:ext cx="2057400" cy="66817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9913" y="-25400"/>
            <a:ext cx="6019800" cy="66817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2527EA-33A3-4793-A25A-C00051C9D6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DADD3C-05AB-4735-BF4C-14A4C75773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8FC3DD-3E02-4FF0-A065-50379C589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463C7-66A9-4281-A37C-51311BD198BE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02D585-1BE6-42D7-9B3C-DDE57B989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FFED52-DE46-41DD-9A2C-FCB85FD15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2380-74CA-480C-A510-3CBE149713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4456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94E49-2EE6-432F-B52A-BBBB01122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515FEB-A3F8-4533-A1E1-362998A67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714CA2-EE71-44B9-93E5-890EF162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463C7-66A9-4281-A37C-51311BD198BE}" type="datetimeFigureOut">
              <a:rPr lang="zh-CN" altLang="en-US" smtClean="0"/>
              <a:t>2024/1/14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930A03-AF49-4640-B980-009D9BECB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40FD09-9D8E-45A6-9398-6FC46B37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642380-74CA-480C-A510-3CBE149713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5727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EA5C748-43FB-4D9E-8741-350F281D7572}" type="datetimeFigureOut">
              <a:rPr lang="en-US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E4E44015-2FCE-484E-89FF-D6318AF3771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4077F80-56E2-452C-98DA-EA99231C3DCD}" type="datetimeFigureOut">
              <a:rPr lang="en-US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8E858FB7-59C6-4623-82E6-7969586B6A0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6B43522-A06B-40FD-B120-889C5D6E2AE8}" type="datetimeFigureOut">
              <a:rPr lang="en-US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DEE99C2-2B75-48B3-AA90-8470A480DB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FA0C8C09-5051-4933-B3C6-178C7FE09AB8}" type="datetimeFigureOut">
              <a:rPr lang="en-US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93F6DD5-3A3D-45A3-8E61-830D464AD27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CC5A7189-6D8E-4BDE-86D3-D4A4B5EB2251}" type="datetimeFigureOut">
              <a:rPr lang="en-US"/>
              <a:pPr/>
              <a:t>1/14/2024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ABF24DEF-A51C-47AF-8469-FCC5F260CE4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3C259C1-0C34-48B0-BB55-B7C88E4A78D0}" type="datetimeFigureOut">
              <a:rPr lang="en-US"/>
              <a:pPr/>
              <a:t>1/14/2024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49EFC87D-E528-487F-95C6-F1B1C019B9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242B74CA-CB70-4EDA-AFC6-1EEB7B1D5600}" type="datetimeFigureOut">
              <a:rPr lang="en-US"/>
              <a:pPr/>
              <a:t>1/14/2024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D8339763-7D38-4282-9273-FAB631075F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72DD7AAF-7983-45ED-AB05-8117142BFE7C}" type="datetimeFigureOut">
              <a:rPr lang="en-US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68DABE7-3030-478D-A50C-DDC9EB63A47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1FB0F7B-63F9-4545-B6CC-FD6858607CBA}" type="datetimeFigureOut">
              <a:rPr lang="en-US"/>
              <a:pPr/>
              <a:t>1/14/2024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334CB38-E1AC-4B38-9976-9CC452A7EF9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3CA5F038-E7BB-4844-AE95-F618398B6332}" type="datetimeFigureOut">
              <a:rPr lang="en-US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08FDC179-D131-459D-98B5-DECC4CA1FFA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6B6081F4-C384-4169-9CF2-5F1565ADE656}" type="datetimeFigureOut">
              <a:rPr lang="en-US"/>
              <a:pPr/>
              <a:t>1/14/2024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fld id="{57CDF16A-951D-4546-95A9-D2C9D00EB49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9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13042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3.emf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-25400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9913" y="21304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+mj-lt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25000"/>
        </a:spcAft>
        <a:defRPr sz="3200">
          <a:solidFill>
            <a:schemeClr val="bg1"/>
          </a:solidFill>
          <a:latin typeface="+mn-lt"/>
          <a:ea typeface="+mn-ea"/>
          <a:cs typeface="ＭＳ Ｐゴシック" charset="0"/>
        </a:defRPr>
      </a:lvl1pPr>
      <a:lvl2pPr marL="400050" indent="-285750" algn="l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SzPct val="90000"/>
        <a:buFont typeface="Wingdings" pitchFamily="2" charset="2"/>
        <a:buChar char="§"/>
        <a:defRPr sz="2400">
          <a:solidFill>
            <a:schemeClr val="bg1"/>
          </a:solidFill>
          <a:latin typeface="+mn-lt"/>
          <a:ea typeface="+mn-ea"/>
        </a:defRPr>
      </a:lvl2pPr>
      <a:lvl3pPr marL="742950" indent="-228600" algn="l" rtl="0" eaLnBrk="0" fontAlgn="base" hangingPunct="0">
        <a:spcBef>
          <a:spcPct val="40000"/>
        </a:spcBef>
        <a:spcAft>
          <a:spcPct val="0"/>
        </a:spcAft>
        <a:buChar char="•"/>
        <a:defRPr i="1">
          <a:solidFill>
            <a:schemeClr val="bg1"/>
          </a:solidFill>
          <a:latin typeface="+mn-lt"/>
          <a:ea typeface="+mn-ea"/>
        </a:defRPr>
      </a:lvl3pPr>
      <a:lvl4pPr marL="1258888" indent="-228600" algn="l" rtl="0" eaLnBrk="0" fontAlgn="base" hangingPunct="0">
        <a:spcBef>
          <a:spcPct val="40000"/>
        </a:spcBef>
        <a:spcAft>
          <a:spcPct val="0"/>
        </a:spcAft>
        <a:buChar char="–"/>
        <a:defRPr>
          <a:solidFill>
            <a:schemeClr val="bg1"/>
          </a:solidFill>
          <a:latin typeface="+mn-lt"/>
          <a:ea typeface="+mn-ea"/>
        </a:defRPr>
      </a:lvl4pPr>
      <a:lvl5pPr marL="1422400" indent="406400" algn="l" rtl="0" eaLnBrk="0" fontAlgn="base" hangingPunct="0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5pPr>
      <a:lvl6pPr marL="1879600" algn="l" rtl="0" fontAlgn="base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6pPr>
      <a:lvl7pPr marL="2336800" algn="l" rtl="0" fontAlgn="base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7pPr>
      <a:lvl8pPr marL="2794000" algn="l" rtl="0" fontAlgn="base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8pPr>
      <a:lvl9pPr marL="3251200" algn="l" rtl="0" fontAlgn="base">
        <a:spcBef>
          <a:spcPct val="20000"/>
        </a:spcBef>
        <a:spcAft>
          <a:spcPct val="0"/>
        </a:spcAft>
        <a:defRPr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pic>
        <p:nvPicPr>
          <p:cNvPr id="2051" name="Picture 7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793908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4363" y="-25400"/>
            <a:ext cx="75152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9913" y="21304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6" r:id="rId8"/>
    <p:sldLayoutId id="2147483811" r:id="rId9"/>
    <p:sldLayoutId id="2147483812" r:id="rId10"/>
    <p:sldLayoutId id="2147483813" r:id="rId11"/>
    <p:sldLayoutId id="2147483828" r:id="rId12"/>
    <p:sldLayoutId id="2147483829" r:id="rId13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2000" kern="1200">
          <a:solidFill>
            <a:schemeClr val="bg1"/>
          </a:solidFill>
          <a:latin typeface="Times New Roman"/>
          <a:ea typeface="ＭＳ Ｐゴシック" charset="0"/>
          <a:cs typeface="Times New Roman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Times New Roman" charset="0"/>
          <a:ea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3200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1pPr>
      <a:lvl2pPr marL="800100" indent="-3429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buFont typeface="Wingdings" pitchFamily="2" charset="2"/>
        <a:buChar char="§"/>
        <a:defRPr sz="2400" kern="1200">
          <a:solidFill>
            <a:srgbClr val="000000"/>
          </a:solidFill>
          <a:latin typeface="Times New Roman"/>
          <a:ea typeface="ＭＳ Ｐゴシック" charset="0"/>
          <a:cs typeface="Times New Roman"/>
        </a:defRPr>
      </a:lvl2pPr>
      <a:lvl3pPr marL="12001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i="1"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3pPr>
      <a:lvl4pPr marL="1657350" indent="-285750" algn="l" defTabSz="457200" rtl="0" eaLnBrk="0" fontAlgn="base" hangingPunct="0">
        <a:spcBef>
          <a:spcPct val="20000"/>
        </a:spcBef>
        <a:spcAft>
          <a:spcPct val="0"/>
        </a:spcAft>
        <a:buFont typeface="Lucida Grande" pitchFamily="-84" charset="0"/>
        <a:buChar char="-"/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4pPr>
      <a:lvl5pPr marL="1828800" algn="l" defTabSz="457200" rtl="0" eaLnBrk="0" fontAlgn="base" hangingPunct="0">
        <a:spcBef>
          <a:spcPct val="20000"/>
        </a:spcBef>
        <a:spcAft>
          <a:spcPct val="0"/>
        </a:spcAft>
        <a:buClr>
          <a:srgbClr val="CC0000"/>
        </a:buClr>
        <a:defRPr kern="1200">
          <a:solidFill>
            <a:schemeClr val="tx1"/>
          </a:solidFill>
          <a:latin typeface="Times New Roman"/>
          <a:ea typeface="ＭＳ Ｐゴシック" charset="0"/>
          <a:cs typeface="Times New Roman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146175"/>
          </a:xfrm>
          <a:prstGeom prst="rect">
            <a:avLst/>
          </a:prstGeom>
          <a:solidFill>
            <a:srgbClr val="CC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CC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 userDrawn="1"/>
        </p:nvSpPr>
        <p:spPr bwMode="auto">
          <a:xfrm>
            <a:off x="1274763" y="-25400"/>
            <a:ext cx="68961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bg1"/>
                </a:solidFill>
                <a:latin typeface="Times New Roman"/>
                <a:ea typeface="ＭＳ Ｐゴシック" charset="0"/>
                <a:cs typeface="Times New Roman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2000">
                <a:solidFill>
                  <a:schemeClr val="bg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/>
              <a:t>TEXAS TECH UNIVERSITY SYSTEM</a:t>
            </a:r>
            <a:endParaRPr lang="en-US" dirty="0"/>
          </a:p>
        </p:txBody>
      </p:sp>
      <p:pic>
        <p:nvPicPr>
          <p:cNvPr id="5124" name="Picture 7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376238" y="134938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6.xml"/><Relationship Id="rId18" Type="http://schemas.openxmlformats.org/officeDocument/2006/relationships/image" Target="../media/image17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" Type="http://schemas.openxmlformats.org/officeDocument/2006/relationships/image" Target="../media/image8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7" descr="TTUS_Title Pag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3099" y="971013"/>
            <a:ext cx="9144000" cy="571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9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1187450" y="1943100"/>
            <a:ext cx="7513638" cy="11430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sz="5400" dirty="0">
                <a:cs typeface="+mj-cs"/>
              </a:rPr>
              <a:t>Image Inpainting</a:t>
            </a:r>
            <a:br>
              <a:rPr lang="en-US" sz="3600" dirty="0">
                <a:cs typeface="+mj-cs"/>
              </a:rPr>
            </a:br>
            <a:endParaRPr lang="en-US" sz="1600" dirty="0">
              <a:cs typeface="+mj-cs"/>
            </a:endParaRPr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192212" y="3230563"/>
            <a:ext cx="6868575" cy="1752600"/>
          </a:xfr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marL="0" indent="0" algn="ctr" eaLnBrk="1" hangingPunct="1"/>
            <a:r>
              <a:rPr lang="en-US" altLang="ja-JP" sz="2000" dirty="0"/>
              <a:t> </a:t>
            </a:r>
            <a:r>
              <a:rPr lang="en-US" altLang="ja-JP" sz="2400" dirty="0"/>
              <a:t>Abdullah Al Masud, Dong Guo, </a:t>
            </a:r>
            <a:r>
              <a:rPr lang="en-US" altLang="ja-JP" sz="2400" dirty="0" err="1"/>
              <a:t>Siyuan</a:t>
            </a:r>
            <a:r>
              <a:rPr lang="en-US" altLang="ja-JP" sz="2400" dirty="0"/>
              <a:t> Jiang</a:t>
            </a:r>
          </a:p>
          <a:p>
            <a:pPr marL="0" indent="0" eaLnBrk="1" hangingPunct="1"/>
            <a:endParaRPr lang="en-US" sz="1800" i="1" dirty="0"/>
          </a:p>
          <a:p>
            <a:pPr marL="0" indent="0" eaLnBrk="1" hangingPunct="1"/>
            <a:endParaRPr lang="en-US" sz="1800" i="1" dirty="0"/>
          </a:p>
          <a:p>
            <a:pPr marL="0" indent="0" eaLnBrk="1" hangingPunct="1"/>
            <a:endParaRPr lang="en-US" sz="140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F7131-0136-41C5-A576-22E0E471E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Results: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2AB7A14-E86E-46D9-BB71-78C3394B7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713" y="2180188"/>
            <a:ext cx="2711996" cy="2659531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D7F06A-A004-4C30-BB2B-B36DB6BA4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574" y="2180188"/>
            <a:ext cx="2659531" cy="26595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0149F8-CDC2-49DB-A570-A295AF7380E0}"/>
              </a:ext>
            </a:extLst>
          </p:cNvPr>
          <p:cNvSpPr txBox="1"/>
          <p:nvPr/>
        </p:nvSpPr>
        <p:spPr>
          <a:xfrm>
            <a:off x="2475914" y="5317588"/>
            <a:ext cx="388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3: Synthetic example </a:t>
            </a:r>
          </a:p>
        </p:txBody>
      </p:sp>
    </p:spTree>
    <p:extLst>
      <p:ext uri="{BB962C8B-B14F-4D97-AF65-F5344CB8AC3E}">
        <p14:creationId xmlns:p14="http://schemas.microsoft.com/office/powerpoint/2010/main" val="3127697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0B79DC6-B0F4-4CFA-9984-8464315B2B15}"/>
              </a:ext>
            </a:extLst>
          </p:cNvPr>
          <p:cNvSpPr txBox="1"/>
          <p:nvPr/>
        </p:nvSpPr>
        <p:spPr>
          <a:xfrm>
            <a:off x="902912" y="5560413"/>
            <a:ext cx="20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Old photograph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83F8E5-50FB-49E2-AD38-FE5A2540FC6B}"/>
              </a:ext>
            </a:extLst>
          </p:cNvPr>
          <p:cNvSpPr txBox="1"/>
          <p:nvPr/>
        </p:nvSpPr>
        <p:spPr>
          <a:xfrm>
            <a:off x="4066583" y="5556281"/>
            <a:ext cx="20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Mask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6135D1-0DD5-4E0E-A773-DFA1332CDCEB}"/>
              </a:ext>
            </a:extLst>
          </p:cNvPr>
          <p:cNvSpPr txBox="1"/>
          <p:nvPr/>
        </p:nvSpPr>
        <p:spPr>
          <a:xfrm>
            <a:off x="6837353" y="5556281"/>
            <a:ext cx="20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After inpainting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76A9AAE-70AD-4033-82AC-024CE785D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84" y="2302729"/>
            <a:ext cx="2650701" cy="308653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32A3E1C-89C9-406F-A3C9-4029A17E7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650" y="2302729"/>
            <a:ext cx="2650701" cy="308653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90D6038-7CD5-4C49-8FAD-3D21780C7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630" y="2251140"/>
            <a:ext cx="2671782" cy="3189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59A303-0B8B-47F5-B063-068299870260}"/>
              </a:ext>
            </a:extLst>
          </p:cNvPr>
          <p:cNvSpPr txBox="1"/>
          <p:nvPr/>
        </p:nvSpPr>
        <p:spPr>
          <a:xfrm>
            <a:off x="334584" y="520505"/>
            <a:ext cx="72901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9AC9EA-D5D4-4B70-B4C8-E2C7059D55B6}"/>
              </a:ext>
            </a:extLst>
          </p:cNvPr>
          <p:cNvSpPr txBox="1"/>
          <p:nvPr/>
        </p:nvSpPr>
        <p:spPr>
          <a:xfrm>
            <a:off x="334584" y="1519311"/>
            <a:ext cx="81623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Restoration of old photograph:</a:t>
            </a:r>
          </a:p>
        </p:txBody>
      </p:sp>
    </p:spTree>
    <p:extLst>
      <p:ext uri="{BB962C8B-B14F-4D97-AF65-F5344CB8AC3E}">
        <p14:creationId xmlns:p14="http://schemas.microsoft.com/office/powerpoint/2010/main" val="1468982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5E28D-71F9-49D0-AF5E-11EF09B1E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381" y="1223200"/>
            <a:ext cx="7007338" cy="750387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>
                <a:solidFill>
                  <a:schemeClr val="tx1"/>
                </a:solidFill>
              </a:rPr>
              <a:t>Removal of superimposed texts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B79DC6-B0F4-4CFA-9984-8464315B2B15}"/>
              </a:ext>
            </a:extLst>
          </p:cNvPr>
          <p:cNvSpPr txBox="1"/>
          <p:nvPr/>
        </p:nvSpPr>
        <p:spPr>
          <a:xfrm>
            <a:off x="902912" y="5560413"/>
            <a:ext cx="20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 image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83F8E5-50FB-49E2-AD38-FE5A2540FC6B}"/>
              </a:ext>
            </a:extLst>
          </p:cNvPr>
          <p:cNvSpPr txBox="1"/>
          <p:nvPr/>
        </p:nvSpPr>
        <p:spPr>
          <a:xfrm>
            <a:off x="4066583" y="5556281"/>
            <a:ext cx="20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Mask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6135D1-0DD5-4E0E-A773-DFA1332CDCEB}"/>
              </a:ext>
            </a:extLst>
          </p:cNvPr>
          <p:cNvSpPr txBox="1"/>
          <p:nvPr/>
        </p:nvSpPr>
        <p:spPr>
          <a:xfrm>
            <a:off x="6837353" y="5556281"/>
            <a:ext cx="20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After inpainting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7BF2D5-168A-4509-9061-399689BBB3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597" y="2534194"/>
            <a:ext cx="2811001" cy="27491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E716D7A-9CE2-4404-9236-A8167B199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038" y="2534194"/>
            <a:ext cx="2811000" cy="27491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DC24E7D-3F67-4F48-8240-0AB61C877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48" y="2534194"/>
            <a:ext cx="2775216" cy="27192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5C0391-5E9A-4CD5-84B7-0A9045DD38DD}"/>
              </a:ext>
            </a:extLst>
          </p:cNvPr>
          <p:cNvSpPr txBox="1"/>
          <p:nvPr/>
        </p:nvSpPr>
        <p:spPr>
          <a:xfrm>
            <a:off x="356381" y="515314"/>
            <a:ext cx="1838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</a:p>
        </p:txBody>
      </p:sp>
    </p:spTree>
    <p:extLst>
      <p:ext uri="{BB962C8B-B14F-4D97-AF65-F5344CB8AC3E}">
        <p14:creationId xmlns:p14="http://schemas.microsoft.com/office/powerpoint/2010/main" val="90887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D5E28D-71F9-49D0-AF5E-11EF09B1E2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7592" y="1201931"/>
            <a:ext cx="8385457" cy="750387"/>
          </a:xfrm>
        </p:spPr>
        <p:txBody>
          <a:bodyPr/>
          <a:lstStyle/>
          <a:p>
            <a:pPr algn="l"/>
            <a:r>
              <a:rPr lang="en-US" altLang="zh-CN" sz="2400" dirty="0">
                <a:solidFill>
                  <a:schemeClr val="tx1"/>
                </a:solidFill>
              </a:rPr>
              <a:t>Removal of object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E83B7D-EFE7-4429-AD00-38EF27FC5B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92" y="2146141"/>
            <a:ext cx="2298098" cy="33064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B79DC6-B0F4-4CFA-9984-8464315B2B15}"/>
              </a:ext>
            </a:extLst>
          </p:cNvPr>
          <p:cNvSpPr txBox="1"/>
          <p:nvPr/>
        </p:nvSpPr>
        <p:spPr>
          <a:xfrm>
            <a:off x="902912" y="5560413"/>
            <a:ext cx="20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Original image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55BBDB8-1BC2-419C-856B-3E4EDB788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156" y="2146141"/>
            <a:ext cx="2290660" cy="33064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283F8E5-50FB-49E2-AD38-FE5A2540FC6B}"/>
              </a:ext>
            </a:extLst>
          </p:cNvPr>
          <p:cNvSpPr txBox="1"/>
          <p:nvPr/>
        </p:nvSpPr>
        <p:spPr>
          <a:xfrm>
            <a:off x="4066583" y="5556281"/>
            <a:ext cx="20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Mask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5F1F675-EEB3-4F4E-A6AB-2821D37D51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058" y="2146140"/>
            <a:ext cx="2304903" cy="33064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C6135D1-0DD5-4E0E-A773-DFA1332CDCEB}"/>
              </a:ext>
            </a:extLst>
          </p:cNvPr>
          <p:cNvSpPr txBox="1"/>
          <p:nvPr/>
        </p:nvSpPr>
        <p:spPr>
          <a:xfrm>
            <a:off x="6837353" y="5556281"/>
            <a:ext cx="2036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After inpainting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2F8958-647E-44ED-9B4A-CC0BB8F6BD5E}"/>
              </a:ext>
            </a:extLst>
          </p:cNvPr>
          <p:cNvSpPr txBox="1"/>
          <p:nvPr/>
        </p:nvSpPr>
        <p:spPr>
          <a:xfrm>
            <a:off x="317592" y="494045"/>
            <a:ext cx="5325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780955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A406BB-59EB-4487-8D24-EA38DFD8A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51" y="-148707"/>
            <a:ext cx="7515225" cy="1351929"/>
          </a:xfrm>
        </p:spPr>
        <p:txBody>
          <a:bodyPr/>
          <a:lstStyle/>
          <a:p>
            <a:br>
              <a:rPr lang="en-US" altLang="zh-CN" sz="2800" dirty="0"/>
            </a:br>
            <a:r>
              <a:rPr lang="en-US" altLang="zh-CN" sz="4000" dirty="0"/>
              <a:t>Limitations</a:t>
            </a:r>
            <a:endParaRPr lang="en-US" sz="4000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696505C-E5C9-4B85-9FA9-26112F844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14" y="2077272"/>
            <a:ext cx="2411131" cy="287494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486A03-2024-4B8C-B6EB-725551D40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387" y="2077272"/>
            <a:ext cx="2663172" cy="28749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607E5B-7929-4D1D-A8BD-2D898B843248}"/>
              </a:ext>
            </a:extLst>
          </p:cNvPr>
          <p:cNvSpPr txBox="1"/>
          <p:nvPr/>
        </p:nvSpPr>
        <p:spPr>
          <a:xfrm>
            <a:off x="759654" y="1153942"/>
            <a:ext cx="7615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P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roposed algorithm is one of the basic inpainting algorithm, it works fine for small inpainting region and cartoon image, but it fails to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inpaint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large inpainting region and textured image. Also it may produce blurred resulting image.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B3160E-D826-4811-BCBA-71B05F8236EC}"/>
              </a:ext>
            </a:extLst>
          </p:cNvPr>
          <p:cNvSpPr txBox="1"/>
          <p:nvPr/>
        </p:nvSpPr>
        <p:spPr>
          <a:xfrm>
            <a:off x="759655" y="5402385"/>
            <a:ext cx="7615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Computation time is higher comparing to recent inpainting techniques (for example: Fast convergent image inpainting method).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77087A-8115-4872-A108-6109FF5CEE36}"/>
              </a:ext>
            </a:extLst>
          </p:cNvPr>
          <p:cNvSpPr txBox="1"/>
          <p:nvPr/>
        </p:nvSpPr>
        <p:spPr>
          <a:xfrm>
            <a:off x="1561514" y="5177302"/>
            <a:ext cx="5219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4:  Limitations of the algorithm: texture is not reproduced</a:t>
            </a:r>
          </a:p>
        </p:txBody>
      </p:sp>
    </p:spTree>
    <p:extLst>
      <p:ext uri="{BB962C8B-B14F-4D97-AF65-F5344CB8AC3E}">
        <p14:creationId xmlns:p14="http://schemas.microsoft.com/office/powerpoint/2010/main" val="1958615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A8FEB-1751-4635-865D-A25EAF27E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95" y="192314"/>
            <a:ext cx="7515225" cy="1143000"/>
          </a:xfrm>
        </p:spPr>
        <p:txBody>
          <a:bodyPr/>
          <a:lstStyle/>
          <a:p>
            <a:r>
              <a:rPr lang="en-US" sz="4000" dirty="0"/>
              <a:t>References</a:t>
            </a:r>
            <a:r>
              <a:rPr lang="en-US" dirty="0"/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636AC-5821-41EC-A320-F6F2F8325040}"/>
              </a:ext>
            </a:extLst>
          </p:cNvPr>
          <p:cNvSpPr txBox="1"/>
          <p:nvPr/>
        </p:nvSpPr>
        <p:spPr>
          <a:xfrm>
            <a:off x="725557" y="2125266"/>
            <a:ext cx="80606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</a:t>
            </a:r>
            <a:r>
              <a:rPr lang="en-US" dirty="0" err="1"/>
              <a:t>Bertalmio</a:t>
            </a:r>
            <a:r>
              <a:rPr lang="en-US" dirty="0"/>
              <a:t>, M., </a:t>
            </a:r>
            <a:r>
              <a:rPr lang="en-US" dirty="0" err="1"/>
              <a:t>Sapiro</a:t>
            </a:r>
            <a:r>
              <a:rPr lang="en-US" dirty="0"/>
              <a:t>, G., </a:t>
            </a:r>
            <a:r>
              <a:rPr lang="en-US" dirty="0" err="1"/>
              <a:t>Caselles</a:t>
            </a:r>
            <a:r>
              <a:rPr lang="en-US" dirty="0"/>
              <a:t>, V., &amp; </a:t>
            </a:r>
            <a:r>
              <a:rPr lang="en-US" dirty="0" err="1"/>
              <a:t>Ballester</a:t>
            </a:r>
            <a:r>
              <a:rPr lang="en-US" dirty="0"/>
              <a:t>, C. (2005). Image Inpainting. doi:10.21236/ada437378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[2] Zeng, C., &amp; Wang, M. (2009). Fast Convergent Image Inpainting Method Based on BSCB Model. </a:t>
            </a:r>
            <a:r>
              <a:rPr lang="en-US" i="1" dirty="0"/>
              <a:t>Journal of Algorithms &amp; Computational Technology,3</a:t>
            </a:r>
            <a:r>
              <a:rPr lang="en-US" dirty="0"/>
              <a:t>(3), 331-341. doi:10.1260/174830108788251782</a:t>
            </a:r>
          </a:p>
          <a:p>
            <a:r>
              <a:rPr lang="en-US" dirty="0"/>
              <a:t> </a:t>
            </a:r>
          </a:p>
          <a:p>
            <a:r>
              <a:rPr lang="en-US" dirty="0"/>
              <a:t>[3] </a:t>
            </a:r>
            <a:r>
              <a:rPr lang="en-US" dirty="0" err="1"/>
              <a:t>Tapan</a:t>
            </a:r>
            <a:r>
              <a:rPr lang="en-US" dirty="0"/>
              <a:t> Kumar Hazra1, </a:t>
            </a:r>
            <a:r>
              <a:rPr lang="en-US" dirty="0" err="1"/>
              <a:t>Rajashree</a:t>
            </a:r>
            <a:r>
              <a:rPr lang="en-US" dirty="0"/>
              <a:t> Mitra, , Jayashree Bhattacharya (2013). A Comparative Study of </a:t>
            </a:r>
            <a:r>
              <a:rPr lang="en-US" dirty="0" err="1"/>
              <a:t>Bertalmio</a:t>
            </a:r>
            <a:r>
              <a:rPr lang="en-US" dirty="0"/>
              <a:t> and Exemplar Based Image Inpainting.  </a:t>
            </a:r>
            <a:r>
              <a:rPr lang="en-US" i="1" dirty="0"/>
              <a:t>International Journal of Science and Research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39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B1BF86-25D8-4A5D-9DDA-C82BC8E23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499" y="1339850"/>
            <a:ext cx="5319002" cy="4178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BF8719-2FB6-45F8-8876-34824AA5738B}"/>
              </a:ext>
            </a:extLst>
          </p:cNvPr>
          <p:cNvSpPr txBox="1"/>
          <p:nvPr/>
        </p:nvSpPr>
        <p:spPr>
          <a:xfrm>
            <a:off x="626166" y="1538080"/>
            <a:ext cx="7951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537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2D05E-ADF5-4E66-8527-9429AEA0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b="1" dirty="0"/>
              <a:t>Image Inpainting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CD5C8-3A72-4959-8D95-D05BD1C71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913" y="1505243"/>
            <a:ext cx="8229600" cy="5151145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dirty="0"/>
              <a:t>Image inpainting is the process of filling in the missing</a:t>
            </a:r>
          </a:p>
          <a:p>
            <a:pPr algn="just"/>
            <a:r>
              <a:rPr lang="en-US" dirty="0"/>
              <a:t>properties of damaged image based on the information</a:t>
            </a:r>
          </a:p>
          <a:p>
            <a:pPr algn="just"/>
            <a:r>
              <a:rPr lang="en-US" dirty="0"/>
              <a:t>of the intact part of the image. This technique is often</a:t>
            </a:r>
          </a:p>
          <a:p>
            <a:pPr algn="just"/>
            <a:r>
              <a:rPr lang="en-US" dirty="0"/>
              <a:t>used to remove unwanted objects from an image or to</a:t>
            </a:r>
          </a:p>
          <a:p>
            <a:pPr algn="just"/>
            <a:r>
              <a:rPr lang="en-US" dirty="0"/>
              <a:t>restore damaged portions of old photos.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Application of image inpainting:</a:t>
            </a:r>
          </a:p>
          <a:p>
            <a:pPr>
              <a:buAutoNum type="alphaLcParenR"/>
            </a:pPr>
            <a:r>
              <a:rPr lang="en-US" dirty="0"/>
              <a:t>Restoration of old photographs and damaged film,</a:t>
            </a:r>
          </a:p>
          <a:p>
            <a:pPr>
              <a:buAutoNum type="alphaLcParenR"/>
            </a:pPr>
            <a:r>
              <a:rPr lang="en-US" dirty="0"/>
              <a:t>Removal of superimposed texts,</a:t>
            </a:r>
          </a:p>
          <a:p>
            <a:pPr>
              <a:buAutoNum type="alphaLcParenR"/>
            </a:pPr>
            <a:r>
              <a:rPr lang="en-US" dirty="0"/>
              <a:t>Removal of objects 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74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96BC6-3D2A-44ED-A37F-1D98A3353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2630E-DE29-4638-B8E5-F70F8A44E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422" y="1491175"/>
            <a:ext cx="8623495" cy="5165213"/>
          </a:xfrm>
        </p:spPr>
        <p:txBody>
          <a:bodyPr/>
          <a:lstStyle/>
          <a:p>
            <a:pPr marL="0" indent="0"/>
            <a:r>
              <a:rPr lang="en-US" sz="2000" dirty="0"/>
              <a:t>The purpose of our project is to introduce a novel algorithm for image inpainting that attempts to replicate the basic techniques used by professional </a:t>
            </a:r>
            <a:r>
              <a:rPr lang="en-US" sz="2000" dirty="0" err="1"/>
              <a:t>restorators</a:t>
            </a:r>
            <a:r>
              <a:rPr lang="en-US" sz="2000" dirty="0"/>
              <a:t>. The basic idea is to smoothly propagate information from the surrounding areas in the </a:t>
            </a:r>
            <a:r>
              <a:rPr lang="en-US" sz="2000" dirty="0" err="1"/>
              <a:t>isophotes</a:t>
            </a:r>
            <a:r>
              <a:rPr lang="en-US" sz="2000" dirty="0"/>
              <a:t> direction. The user needs only to provide the region to be </a:t>
            </a:r>
            <a:r>
              <a:rPr lang="en-US" sz="2000" dirty="0" err="1"/>
              <a:t>inpainted</a:t>
            </a:r>
            <a:r>
              <a:rPr lang="en-US" sz="2000" dirty="0"/>
              <a:t>, the rest is automatically performed by the algorithm.</a:t>
            </a:r>
            <a:br>
              <a:rPr lang="en-US" dirty="0"/>
            </a:br>
            <a:endParaRPr lang="en-US" dirty="0"/>
          </a:p>
          <a:p>
            <a:pPr marL="0" indent="0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813AFD-EF9B-42A5-B269-0C9FD508F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49" y="3429000"/>
            <a:ext cx="6277851" cy="2085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4AFCF-F941-4817-A19F-BA311A4E3ADA}"/>
              </a:ext>
            </a:extLst>
          </p:cNvPr>
          <p:cNvSpPr txBox="1"/>
          <p:nvPr/>
        </p:nvSpPr>
        <p:spPr>
          <a:xfrm>
            <a:off x="1233049" y="6077243"/>
            <a:ext cx="6138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Figure 1: Basic inpainting technique used by professional </a:t>
            </a:r>
            <a:r>
              <a:rPr lang="en-US" sz="1400" dirty="0" err="1"/>
              <a:t>restorators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39511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884F21-8F44-4401-8804-98978E9FDA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149" y="2448821"/>
            <a:ext cx="4061012" cy="184224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2B643732-F580-4330-A002-7A5C14C8F1F1}"/>
                  </a:ext>
                </a:extLst>
              </p14:cNvPr>
              <p14:cNvContentPartPr/>
              <p14:nvPr/>
            </p14:nvContentPartPr>
            <p14:xfrm>
              <a:off x="457196" y="3542319"/>
              <a:ext cx="1723680" cy="1944540"/>
            </p14:xfrm>
          </p:contentPart>
        </mc:Choice>
        <mc:Fallback xmlns=""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2B643732-F580-4330-A002-7A5C14C8F1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9196" y="3524317"/>
                <a:ext cx="1759320" cy="19801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B5BAFDBE-1AAA-4B16-9BAD-35CAF59F3EC7}"/>
                  </a:ext>
                </a:extLst>
              </p14:cNvPr>
              <p14:cNvContentPartPr/>
              <p14:nvPr/>
            </p14:nvContentPartPr>
            <p14:xfrm>
              <a:off x="1645255" y="5284958"/>
              <a:ext cx="188730" cy="201690"/>
            </p14:xfrm>
          </p:contentPart>
        </mc:Choice>
        <mc:Fallback xmlns=""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B5BAFDBE-1AAA-4B16-9BAD-35CAF59F3EC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27281" y="5266982"/>
                <a:ext cx="224319" cy="2372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7" name="墨迹 96">
                <a:extLst>
                  <a:ext uri="{FF2B5EF4-FFF2-40B4-BE49-F238E27FC236}">
                    <a16:creationId xmlns:a16="http://schemas.microsoft.com/office/drawing/2014/main" id="{19A672D9-F08E-4DFB-A119-75C6308A248F}"/>
                  </a:ext>
                </a:extLst>
              </p14:cNvPr>
              <p14:cNvContentPartPr/>
              <p14:nvPr/>
            </p14:nvContentPartPr>
            <p14:xfrm>
              <a:off x="7072795" y="2562548"/>
              <a:ext cx="163620" cy="257580"/>
            </p14:xfrm>
          </p:contentPart>
        </mc:Choice>
        <mc:Fallback xmlns="">
          <p:pic>
            <p:nvPicPr>
              <p:cNvPr id="97" name="墨迹 96">
                <a:extLst>
                  <a:ext uri="{FF2B5EF4-FFF2-40B4-BE49-F238E27FC236}">
                    <a16:creationId xmlns:a16="http://schemas.microsoft.com/office/drawing/2014/main" id="{19A672D9-F08E-4DFB-A119-75C6308A248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54854" y="2544535"/>
                <a:ext cx="199143" cy="2932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16A31AFE-1C3A-4F95-A872-065346EF9B3C}"/>
                  </a:ext>
                </a:extLst>
              </p14:cNvPr>
              <p14:cNvContentPartPr/>
              <p14:nvPr/>
            </p14:nvContentPartPr>
            <p14:xfrm>
              <a:off x="6230395" y="3387398"/>
              <a:ext cx="130950" cy="204930"/>
            </p14:xfrm>
          </p:contentPart>
        </mc:Choice>
        <mc:Fallback xmlns=""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16A31AFE-1C3A-4F95-A872-065346EF9B3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2407" y="3369422"/>
                <a:ext cx="166566" cy="2405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35A3F89C-25F6-4D0C-923D-76F3E5BB64C7}"/>
                  </a:ext>
                </a:extLst>
              </p14:cNvPr>
              <p14:cNvContentPartPr/>
              <p14:nvPr/>
            </p14:nvContentPartPr>
            <p14:xfrm>
              <a:off x="6586795" y="3290198"/>
              <a:ext cx="144450" cy="214380"/>
            </p14:xfrm>
          </p:contentPart>
        </mc:Choice>
        <mc:Fallback xmlns=""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35A3F89C-25F6-4D0C-923D-76F3E5BB64C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568784" y="3272183"/>
                <a:ext cx="180112" cy="250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3EB80063-79E6-4DE2-88CB-27E2EC99E535}"/>
                  </a:ext>
                </a:extLst>
              </p14:cNvPr>
              <p14:cNvContentPartPr/>
              <p14:nvPr/>
            </p14:nvContentPartPr>
            <p14:xfrm>
              <a:off x="1973305" y="5283878"/>
              <a:ext cx="274320" cy="342090"/>
            </p14:xfrm>
          </p:contentPart>
        </mc:Choice>
        <mc:Fallback xmlns=""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3EB80063-79E6-4DE2-88CB-27E2EC99E53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955305" y="5265892"/>
                <a:ext cx="309960" cy="3777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34CC1A82-2032-443C-8C96-4E5CB5892058}"/>
                  </a:ext>
                </a:extLst>
              </p14:cNvPr>
              <p14:cNvContentPartPr/>
              <p14:nvPr/>
            </p14:nvContentPartPr>
            <p14:xfrm>
              <a:off x="2050255" y="3528608"/>
              <a:ext cx="696870" cy="347490"/>
            </p14:xfrm>
          </p:contentPart>
        </mc:Choice>
        <mc:Fallback xmlns=""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34CC1A82-2032-443C-8C96-4E5CB589205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32257" y="3510622"/>
                <a:ext cx="732505" cy="3831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C764343F-B4CE-42A1-993F-71115D782951}"/>
                  </a:ext>
                </a:extLst>
              </p:cNvPr>
              <p:cNvSpPr txBox="1"/>
              <p:nvPr/>
            </p:nvSpPr>
            <p:spPr>
              <a:xfrm>
                <a:off x="3283345" y="4688860"/>
                <a:ext cx="1343246" cy="402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C764343F-B4CE-42A1-993F-71115D7829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345" y="4688860"/>
                <a:ext cx="1343246" cy="40293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5C5EBAA1-45EF-4FC9-88A3-44621BDFC07A}"/>
                  </a:ext>
                </a:extLst>
              </p:cNvPr>
              <p:cNvSpPr txBox="1"/>
              <p:nvPr/>
            </p:nvSpPr>
            <p:spPr>
              <a:xfrm>
                <a:off x="5556739" y="4562275"/>
                <a:ext cx="1905708" cy="6190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1" name="文本框 170">
                <a:extLst>
                  <a:ext uri="{FF2B5EF4-FFF2-40B4-BE49-F238E27FC236}">
                    <a16:creationId xmlns:a16="http://schemas.microsoft.com/office/drawing/2014/main" id="{5C5EBAA1-45EF-4FC9-88A3-44621BDFC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739" y="4562275"/>
                <a:ext cx="1905708" cy="61901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2" name="文本框 171">
            <a:extLst>
              <a:ext uri="{FF2B5EF4-FFF2-40B4-BE49-F238E27FC236}">
                <a16:creationId xmlns:a16="http://schemas.microsoft.com/office/drawing/2014/main" id="{8FC9814F-0DBE-44E3-9DDC-C0D7B05A735F}"/>
              </a:ext>
            </a:extLst>
          </p:cNvPr>
          <p:cNvSpPr txBox="1"/>
          <p:nvPr/>
        </p:nvSpPr>
        <p:spPr>
          <a:xfrm>
            <a:off x="3696985" y="5297422"/>
            <a:ext cx="39491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 = smoothness estimator (Laplacian)</a:t>
            </a:r>
          </a:p>
          <a:p>
            <a:r>
              <a:rPr lang="en-US" altLang="zh-CN" dirty="0"/>
              <a:t>N = </a:t>
            </a:r>
            <a:r>
              <a:rPr lang="en-US" altLang="zh-CN" dirty="0" err="1"/>
              <a:t>isophote</a:t>
            </a:r>
            <a:r>
              <a:rPr lang="en-US" altLang="zh-CN" dirty="0"/>
              <a:t> direction (time variant)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5041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934FF-9F8E-472F-85EC-1956088D0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BSCB Inpainting Algorithm: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0883354E-630F-4A3C-9D92-E50A17547F4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9913" y="1434905"/>
                <a:ext cx="8229600" cy="5221483"/>
              </a:xfrm>
            </p:spPr>
            <p:txBody>
              <a:bodyPr>
                <a:noAutofit/>
              </a:bodyPr>
              <a:lstStyle/>
              <a:p>
                <a:pPr marL="0" indent="0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Consider a digital image as a two-dimensional discrete function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I(</a:t>
                </a:r>
                <a:r>
                  <a:rPr lang="en-US" sz="18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i,j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); 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  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18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i,j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∈ D = {1 ≤ </a:t>
                </a:r>
                <a:r>
                  <a:rPr lang="en-US" sz="18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≤ n, 1 ≤ j ≤ m};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 degraded region Ω of the image 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subset of the domain </a:t>
                </a:r>
                <a:r>
                  <a:rPr lang="en-US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 BSCB model can be described as below:</a:t>
                </a:r>
              </a:p>
              <a:p>
                <a:pPr marL="0" indent="0" algn="ctr"/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𝛛</m:t>
                        </m:r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𝐈</m:t>
                        </m:r>
                      </m:num>
                      <m:den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𝛛</m:t>
                        </m:r>
                        <m:r>
                          <a:rPr lang="en-US" sz="1800" b="1">
                            <a:latin typeface="Cambria Math" panose="02040503050406030204" pitchFamily="18" charset="0"/>
                          </a:rPr>
                          <m:t>𝐭</m:t>
                        </m:r>
                      </m:den>
                    </m:f>
                    <m:r>
                      <m:rPr>
                        <m:nor/>
                      </m:rPr>
                      <a: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m:rPr>
                        <m:nor/>
                      </m:rPr>
                      <a:rPr lang="en-US"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δL</m:t>
                    </m:r>
                    <m:r>
                      <a:rPr lang="en-US" sz="18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𝐍</m:t>
                        </m:r>
                      </m:e>
                    </m:acc>
                  </m:oMath>
                </a14:m>
                <a:endParaRPr lang="en-US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 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image at time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; </a:t>
                </a:r>
                <a:r>
                  <a:rPr lang="en-US" sz="18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δL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measure of the change of  certain information 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being propagated along the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isophotoes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T</m:t>
                        </m:r>
                      </m:e>
                    </m:acc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along the direction of gradient.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𝐍</m:t>
                        </m:r>
                      </m:e>
                    </m:acc>
                    <m:r>
                      <a:rPr lang="en-US" sz="1800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represents the </a:t>
                </a:r>
                <a:r>
                  <a:rPr lang="en-US" sz="18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isophotes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 which is perpendicular to  the direction of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𝐍</m:t>
                        </m:r>
                      </m:e>
                    </m:acc>
                    <m:r>
                      <a:rPr lang="en-US" sz="1800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r>
                  <a:rPr 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1" i="1" dirty="0">
                    <a:solidFill>
                      <a:srgbClr val="2420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sz="1800" i="1" dirty="0">
                    <a:solidFill>
                      <a:srgbClr val="2420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rgbClr val="2420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represents the </a:t>
                </a:r>
                <a:r>
                  <a:rPr lang="en-US" sz="1800" dirty="0" err="1">
                    <a:solidFill>
                      <a:srgbClr val="2420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isophotes</a:t>
                </a:r>
                <a:r>
                  <a:rPr lang="en-US" sz="1800" dirty="0">
                    <a:solidFill>
                      <a:srgbClr val="2420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 (the directions of tangents)</a:t>
                </a:r>
                <a:r>
                  <a:rPr lang="en-US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.</a:t>
                </a:r>
                <a:br>
                  <a:rPr lang="en-US" sz="1400" dirty="0"/>
                </a:b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/>
                <a:br>
                  <a:rPr lang="en-US" sz="1400" dirty="0"/>
                </a:br>
                <a:endParaRPr lang="en-US" sz="1400" dirty="0"/>
              </a:p>
              <a:p>
                <a:pPr marL="0" indent="0" algn="ctr"/>
                <a:endParaRPr lang="en-US" sz="1400" dirty="0"/>
              </a:p>
              <a:p>
                <a:pPr marL="0" indent="0" algn="ctr"/>
                <a:endParaRPr lang="en-US" sz="1400" dirty="0"/>
              </a:p>
              <a:p>
                <a:pPr marL="0" indent="0" algn="ctr"/>
                <a:r>
                  <a:rPr lang="en-US" sz="1400" dirty="0"/>
                  <a:t>Figure 2: Sketch of the stretch along the </a:t>
                </a:r>
                <a:r>
                  <a:rPr lang="en-US" sz="1400" dirty="0" err="1"/>
                  <a:t>isophotes</a:t>
                </a:r>
                <a:r>
                  <a:rPr lang="en-US" sz="1400" dirty="0"/>
                  <a:t> direction</a:t>
                </a:r>
              </a:p>
              <a:p>
                <a:pPr marL="0" indent="0"/>
                <a:endParaRPr lang="en-US" sz="1200" dirty="0"/>
              </a:p>
              <a:p>
                <a:pPr marL="0" indent="0"/>
                <a:br>
                  <a:rPr lang="en-US" sz="1200" dirty="0"/>
                </a:br>
                <a:endParaRPr lang="en-US" sz="1200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883354E-630F-4A3C-9D92-E50A17547F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913" y="1434905"/>
                <a:ext cx="8229600" cy="5221483"/>
              </a:xfrm>
              <a:blipFill rotWithShape="0">
                <a:blip r:embed="rId2"/>
                <a:stretch>
                  <a:fillRect l="-593" t="-700"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85E2224-D4A4-4BC8-8A87-A90A8F9B3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6" y="4135902"/>
            <a:ext cx="4023360" cy="188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5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9EB81-C0FB-487F-8881-E1C6A3156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BSCB Inpainting Algorithm (Cont’d):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F258D6-A18F-4CEE-8367-AC89B46B12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9913" y="1378634"/>
                <a:ext cx="8229600" cy="5277755"/>
              </a:xfrm>
            </p:spPr>
            <p:txBody>
              <a:bodyPr>
                <a:normAutofit fontScale="25000" lnSpcReduction="20000"/>
              </a:bodyPr>
              <a:lstStyle/>
              <a:p>
                <a:pPr marL="0" indent="0"/>
                <a:r>
                  <a:rPr lang="en-US" sz="6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practice,</a:t>
                </a:r>
                <a:r>
                  <a:rPr lang="en-US" sz="6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 </a:t>
                </a:r>
                <a:r>
                  <a:rPr lang="en-US" sz="6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=Laplacian operator</a:t>
                </a:r>
                <a:r>
                  <a:rPr lang="en-US" sz="6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∆I</a:t>
                </a:r>
                <a:endParaRPr lang="en-US" sz="6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r"/>
                <a:endParaRPr lang="en-US" sz="6000" b="1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r"/>
                <a:r>
                  <a:rPr lang="en-US" sz="6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  </a:t>
                </a:r>
                <a:r>
                  <a:rPr lang="en-US" sz="6000" b="1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δL</a:t>
                </a:r>
                <a:r>
                  <a:rPr lang="en-US" sz="6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∇(∆I)                                                                (1)                                                                                                                </a:t>
                </a:r>
                <a:endParaRPr lang="en-US" sz="60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en-US" sz="6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60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isophotes</a:t>
                </a:r>
                <a:r>
                  <a:rPr lang="en-US" sz="6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 is defined as 90 degrees rotation of the gradient as depicted in Figure 2. Equation (1) can be rewritten as</a:t>
                </a:r>
              </a:p>
              <a:p>
                <a:pPr marL="0" indent="0">
                  <a:spcBef>
                    <a:spcPts val="0"/>
                  </a:spcBef>
                </a:pPr>
                <a:r>
                  <a:rPr lang="en-US" sz="6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7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72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𝛛</m:t>
                        </m:r>
                        <m:r>
                          <a:rPr lang="en-US" sz="72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num>
                      <m:den>
                        <m:r>
                          <a:rPr lang="en-US" sz="72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𝛛</m:t>
                        </m:r>
                        <m:r>
                          <a:rPr lang="en-US" sz="72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𝐭</m:t>
                        </m:r>
                      </m:den>
                    </m:f>
                    <m:r>
                      <a:rPr lang="en-US" sz="7200" b="1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72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𝛁</m:t>
                    </m:r>
                    <m:d>
                      <m:dPr>
                        <m:ctrlPr>
                          <a:rPr lang="en-US" sz="7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72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𝚫</m:t>
                        </m:r>
                        <m:r>
                          <a:rPr lang="en-US" sz="72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e>
                    </m:d>
                    <m:r>
                      <a:rPr lang="en-US" sz="72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72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72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</m:e>
                      <m:sup>
                        <m:r>
                          <a:rPr lang="en-US" sz="72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┴</m:t>
                        </m:r>
                      </m:sup>
                    </m:sSup>
                    <m:r>
                      <a:rPr lang="en-US" sz="72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𝐈</m:t>
                    </m:r>
                  </m:oMath>
                </a14:m>
                <a:r>
                  <a:rPr lang="en-US" sz="6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</a:p>
              <a:p>
                <a:pPr marL="0" indent="0">
                  <a:spcBef>
                    <a:spcPts val="0"/>
                  </a:spcBef>
                </a:pPr>
                <a:r>
                  <a:rPr lang="en-US" sz="6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</a:t>
                </a:r>
                <a:r>
                  <a:rPr lang="en-US" sz="6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                         </a:t>
                </a:r>
                <a:br>
                  <a:rPr lang="en-US" sz="6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6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                                      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6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  <m:d>
                          <m:dPr>
                            <m:ctrlPr>
                              <a:rPr lang="en-US" sz="6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6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6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𝛁</m:t>
                        </m:r>
                        <m:d>
                          <m:dPr>
                            <m:ctrlPr>
                              <a:rPr lang="en-US" sz="6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6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𝚫</m:t>
                            </m:r>
                            <m:r>
                              <a:rPr lang="en-US" sz="6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𝐈</m:t>
                            </m:r>
                          </m:e>
                        </m:d>
                        <m:r>
                          <a:rPr lang="en-US" sz="6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sz="6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60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6000" b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𝛁</m:t>
                                </m:r>
                              </m:e>
                              <m:sup>
                                <m:r>
                                  <a:rPr lang="en-US" sz="6000" b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┴</m:t>
                                </m:r>
                              </m:sup>
                            </m:sSup>
                            <m:r>
                              <a:rPr lang="en-US" sz="6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𝐈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60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6000" b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𝛁</m:t>
                                </m:r>
                                <m:d>
                                  <m:dPr>
                                    <m:ctrlPr>
                                      <a:rPr lang="en-US" sz="60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6000" b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𝐈</m:t>
                                    </m:r>
                                  </m:e>
                                </m:d>
                              </m:e>
                            </m:d>
                          </m:den>
                        </m:f>
                        <m:r>
                          <a:rPr lang="en-US" sz="6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sz="6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</a:p>
              <a:p>
                <a:pPr marL="0" indent="0" algn="r">
                  <a:spcBef>
                    <a:spcPts val="0"/>
                  </a:spcBef>
                </a:pPr>
                <a:r>
                  <a:rPr lang="en-US" sz="6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US" sz="6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6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			                                    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6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6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𝛁</m:t>
                        </m:r>
                        <m:d>
                          <m:dPr>
                            <m:ctrlPr>
                              <a:rPr lang="en-US" sz="6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6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𝐈</m:t>
                            </m:r>
                          </m:e>
                        </m:d>
                      </m:e>
                    </m:d>
                    <m:d>
                      <m:dPr>
                        <m:ctrlPr>
                          <a:rPr lang="en-US" sz="6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6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𝛁</m:t>
                        </m:r>
                        <m:d>
                          <m:dPr>
                            <m:ctrlPr>
                              <a:rPr lang="en-US" sz="6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6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𝚫</m:t>
                            </m:r>
                            <m:r>
                              <a:rPr lang="en-US" sz="6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𝐈</m:t>
                            </m:r>
                          </m:e>
                        </m:d>
                        <m:r>
                          <a:rPr lang="en-US" sz="6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en-US" sz="6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6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𝛏</m:t>
                            </m:r>
                          </m:e>
                        </m:acc>
                      </m:e>
                    </m:d>
                    <m:r>
                      <a:rPr lang="en-US" sz="6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                                                                 (</m:t>
                    </m:r>
                  </m:oMath>
                </a14:m>
                <a:r>
                  <a:rPr lang="en-US" sz="6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2)</a:t>
                </a:r>
              </a:p>
              <a:p>
                <a:pPr marL="0" indent="0"/>
                <a:r>
                  <a:rPr lang="en-US" sz="60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6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6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𝛏</m:t>
                        </m:r>
                      </m:e>
                    </m:acc>
                  </m:oMath>
                </a14:m>
                <a:r>
                  <a:rPr lang="en-US" sz="6000" b="1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6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6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6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𝛁</m:t>
                            </m:r>
                          </m:e>
                          <m:sup>
                            <m:r>
                              <a:rPr lang="en-US" sz="6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┴</m:t>
                            </m:r>
                          </m:sup>
                        </m:sSup>
                        <m:r>
                          <a:rPr lang="en-US" sz="6000" b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𝐈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60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6000" b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𝛁</m:t>
                            </m:r>
                            <m:d>
                              <m:dPr>
                                <m:ctrlPr>
                                  <a:rPr lang="en-US" sz="60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6000" b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𝐈</m:t>
                                </m:r>
                              </m:e>
                            </m:d>
                          </m:e>
                        </m:d>
                      </m:den>
                    </m:f>
                    <m:r>
                      <a:rPr lang="en-US" sz="6000" b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6000" dirty="0">
                    <a:solidFill>
                      <a:srgbClr val="2420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denotes the unit vector in the </a:t>
                </a:r>
                <a:r>
                  <a:rPr lang="en-US" sz="6000" dirty="0" err="1">
                    <a:solidFill>
                      <a:srgbClr val="2420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isophotoes</a:t>
                </a:r>
                <a:r>
                  <a:rPr lang="en-US" sz="6000" dirty="0">
                    <a:solidFill>
                      <a:srgbClr val="2420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direction.</a:t>
                </a:r>
              </a:p>
              <a:p>
                <a:pPr marL="0" indent="0"/>
                <a:endParaRPr lang="en-US" sz="6000" dirty="0">
                  <a:solidFill>
                    <a:srgbClr val="24202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r>
                  <a:rPr lang="en-US" sz="6000" dirty="0">
                    <a:solidFill>
                      <a:srgbClr val="2420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numerical iteration form of </a:t>
                </a:r>
                <a:r>
                  <a:rPr lang="en-US" sz="6000" dirty="0" err="1">
                    <a:solidFill>
                      <a:srgbClr val="2420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eqn</a:t>
                </a:r>
                <a:r>
                  <a:rPr lang="en-US" sz="6000" dirty="0">
                    <a:solidFill>
                      <a:srgbClr val="2420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(2) can be written as,</a:t>
                </a:r>
              </a:p>
              <a:p>
                <a:pPr marL="0" indent="0">
                  <a:spcBef>
                    <a:spcPts val="0"/>
                  </a:spcBef>
                </a:pPr>
                <a:endParaRPr lang="en-US" sz="6000" dirty="0">
                  <a:solidFill>
                    <a:srgbClr val="24202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6000" b="1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p>
                      <m:d>
                        <m:dPr>
                          <m:ctrlP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6000" b="1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6000" b="1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𝜟</m:t>
                      </m:r>
                      <m:r>
                        <a:rPr lang="en-US" sz="6000" b="1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𝒕</m:t>
                      </m:r>
                      <m:r>
                        <a:rPr lang="en-US" sz="6000" b="1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𝝓</m:t>
                          </m:r>
                        </m:e>
                        <m:sup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p>
                      <m:d>
                        <m:dPr>
                          <m:ctrlP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6000" b="1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 ∀</m:t>
                      </m:r>
                      <m:d>
                        <m:dPr>
                          <m:ctrlP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6000" b="1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sz="6000" b="1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𝛀</m:t>
                      </m:r>
                    </m:oMath>
                  </m:oMathPara>
                </a14:m>
                <a:endParaRPr lang="en-US" sz="6000" b="1" kern="100" dirty="0"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</a:pPr>
                <a:endParaRPr lang="en-US" sz="6000" b="1" kern="100" dirty="0"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𝝓</m:t>
                          </m:r>
                        </m:e>
                        <m:sup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p>
                      <m:d>
                        <m:dPr>
                          <m:ctrlP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6000" b="1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𝛁</m:t>
                          </m:r>
                          <m:d>
                            <m:dPr>
                              <m:ctrlPr>
                                <a:rPr lang="en-US" sz="6000" b="1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6000" b="1" i="1" kern="1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6000" b="1" i="1" kern="1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𝑰</m:t>
                                  </m:r>
                                </m:e>
                                <m:sup>
                                  <m:r>
                                    <a:rPr lang="en-US" sz="6000" b="1" i="1" kern="1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𝒏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6000" b="1" i="1" kern="1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6000" b="1" i="1" kern="1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𝒊</m:t>
                                  </m:r>
                                  <m:r>
                                    <a:rPr lang="en-US" sz="6000" b="1" i="1" kern="1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6000" b="1" i="1" kern="100">
                                      <a:latin typeface="Cambria Math" panose="02040503050406030204" pitchFamily="18" charset="0"/>
                                      <a:ea typeface="DengXian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sz="6000" b="1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6000" b="1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𝜵</m:t>
                      </m:r>
                      <m:r>
                        <a:rPr lang="en-US" sz="6000" b="1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6000" b="1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𝚫</m:t>
                      </m:r>
                      <m:sSup>
                        <m:sSupPr>
                          <m:ctrlP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𝑰</m:t>
                          </m:r>
                        </m:e>
                        <m:sup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p>
                      <m:d>
                        <m:dPr>
                          <m:ctrlP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𝒋</m:t>
                          </m:r>
                        </m:e>
                      </m:d>
                      <m:r>
                        <a:rPr lang="en-US" sz="6000" b="1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)∙</m:t>
                      </m:r>
                      <m:sSup>
                        <m:sSupPr>
                          <m:ctrlP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6000" b="1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b="1" i="1" kern="100"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𝝃</m:t>
                              </m:r>
                            </m:e>
                          </m:acc>
                        </m:e>
                        <m:sup>
                          <m:r>
                            <a:rPr lang="en-US" sz="6000" b="1" i="1" kern="100"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sz="6000" b="1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6000" b="1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𝒊</m:t>
                      </m:r>
                      <m:r>
                        <a:rPr lang="en-US" sz="6000" b="1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sz="6000" b="1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𝒋</m:t>
                      </m:r>
                      <m:r>
                        <a:rPr lang="en-US" sz="6000" b="1" i="1" kern="100"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))</m:t>
                      </m:r>
                    </m:oMath>
                  </m:oMathPara>
                </a14:m>
                <a:endParaRPr lang="en-US" sz="6000" b="1" kern="100" dirty="0"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indent="0"/>
                <a:br>
                  <a:rPr lang="en-US" sz="6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6000" dirty="0">
                    <a:solidFill>
                      <a:srgbClr val="2420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Superscript n denotes the iteration number</a:t>
                </a:r>
                <a:r>
                  <a:rPr lang="en-US" sz="6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. </a:t>
                </a:r>
                <a14:m>
                  <m:oMath xmlns:m="http://schemas.openxmlformats.org/officeDocument/2006/math">
                    <m:r>
                      <a:rPr lang="en-US" sz="6000" b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𝚫</m:t>
                    </m:r>
                    <m:r>
                      <a:rPr lang="en-US" sz="6000" b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𝐭</m:t>
                    </m:r>
                  </m:oMath>
                </a14:m>
                <a:r>
                  <a:rPr lang="en-US" sz="6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time-step;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000" b="1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6000" b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𝐈</m:t>
                        </m:r>
                      </m:e>
                      <m:sup>
                        <m:r>
                          <a:rPr lang="en-US" sz="6000" b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𝐧</m:t>
                        </m:r>
                      </m:sup>
                    </m:sSup>
                    <m:d>
                      <m:dPr>
                        <m:ctrlPr>
                          <a:rPr lang="en-US" sz="6000" b="1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6000" b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𝐢</m:t>
                        </m:r>
                        <m:r>
                          <a:rPr lang="en-US" sz="6000" b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6000" b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𝐣</m:t>
                        </m:r>
                      </m:e>
                    </m:d>
                  </m:oMath>
                </a14:m>
                <a:r>
                  <a:rPr lang="en-US" sz="6000" dirty="0">
                    <a:solidFill>
                      <a:srgbClr val="24202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=resulting image after n iterations; </a:t>
                </a:r>
              </a:p>
              <a:p>
                <a:pPr marL="0" indent="0"/>
                <a14:m>
                  <m:oMath xmlns:m="http://schemas.openxmlformats.org/officeDocument/2006/math">
                    <m:sSup>
                      <m:sSupPr>
                        <m:ctrlPr>
                          <a:rPr lang="en-US" sz="6000" b="1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6000" b="1" i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6000" b="1" kern="100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𝛏</m:t>
                            </m:r>
                          </m:e>
                        </m:acc>
                      </m:e>
                      <m:sup>
                        <m:r>
                          <a:rPr lang="en-US" sz="6000" b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𝐧</m:t>
                        </m:r>
                      </m:sup>
                    </m:sSup>
                    <m:d>
                      <m:dPr>
                        <m:ctrlPr>
                          <a:rPr lang="en-US" sz="6000" b="1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6000" b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𝐢</m:t>
                        </m:r>
                        <m:r>
                          <a:rPr lang="en-US" sz="6000" b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6000" b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𝐣</m:t>
                        </m:r>
                      </m:e>
                    </m:d>
                  </m:oMath>
                </a14:m>
                <a:r>
                  <a:rPr lang="en-US" sz="6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6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unit vector at the pixel </a:t>
                </a:r>
                <a:r>
                  <a:rPr lang="en-US" sz="6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sz="60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i,j</a:t>
                </a:r>
                <a:r>
                  <a:rPr lang="en-US" sz="6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sz="6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along the </a:t>
                </a:r>
                <a:r>
                  <a:rPr lang="en-US" sz="6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isophotes</a:t>
                </a:r>
                <a:r>
                  <a:rPr lang="en-US" sz="6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direction of  image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000" b="1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6000" b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𝐈</m:t>
                        </m:r>
                      </m:e>
                      <m:sup>
                        <m:r>
                          <a:rPr lang="en-US" sz="6000" b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𝐧</m:t>
                        </m:r>
                      </m:sup>
                    </m:sSup>
                    <m:d>
                      <m:dPr>
                        <m:ctrlPr>
                          <a:rPr lang="en-US" sz="6000" b="1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6000" b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𝐢</m:t>
                        </m:r>
                        <m:r>
                          <a:rPr lang="en-US" sz="6000" b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6000" b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𝐣</m:t>
                        </m:r>
                      </m:e>
                    </m:d>
                    <m:r>
                      <a:rPr lang="en-US" sz="6000" b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6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/>
                <a:br>
                  <a:rPr lang="en-US" sz="4950" dirty="0"/>
                </a:br>
                <a:br>
                  <a:rPr lang="en-US" sz="4950" dirty="0"/>
                </a:br>
                <a:endParaRPr lang="en-US" sz="4650" dirty="0"/>
              </a:p>
              <a:p>
                <a:endParaRPr lang="en-US" dirty="0"/>
              </a:p>
              <a:p>
                <a:pPr marL="0" indent="0"/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6F258D6-A18F-4CEE-8367-AC89B46B12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913" y="1378634"/>
                <a:ext cx="8229600" cy="5277755"/>
              </a:xfrm>
              <a:blipFill rotWithShape="0">
                <a:blip r:embed="rId2"/>
                <a:stretch>
                  <a:fillRect l="-296" t="-1039" r="-31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7AFEA8D-6A17-4779-B300-27ECEBC9DC0B}"/>
              </a:ext>
            </a:extLst>
          </p:cNvPr>
          <p:cNvSpPr txBox="1"/>
          <p:nvPr/>
        </p:nvSpPr>
        <p:spPr>
          <a:xfrm>
            <a:off x="0" y="6344529"/>
            <a:ext cx="89892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Reference: Zeng, C., &amp; Wang, M. (2009). Fast Convergent Image Inpainting Method Based on BSCB Model. </a:t>
            </a:r>
            <a:r>
              <a:rPr lang="en-US" sz="900" i="1" dirty="0"/>
              <a:t>Journal of Algorithms &amp; Computational Technology,3</a:t>
            </a:r>
            <a:r>
              <a:rPr lang="en-US" sz="900" dirty="0"/>
              <a:t>(3), 331-341. doi:10.1260/174830108788251782</a:t>
            </a: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22035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51D13-B45A-486F-83E4-336A06F42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363" y="-25400"/>
            <a:ext cx="7515225" cy="1143000"/>
          </a:xfrm>
        </p:spPr>
        <p:txBody>
          <a:bodyPr/>
          <a:lstStyle/>
          <a:p>
            <a:r>
              <a:rPr lang="en-US" sz="2800" dirty="0"/>
              <a:t>BSCB Inpainting Algorithm (Cont’d):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2F481B-E276-4A61-B431-0E039BC860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9913" y="1308295"/>
                <a:ext cx="8229600" cy="5348094"/>
              </a:xfrm>
            </p:spPr>
            <p:txBody>
              <a:bodyPr>
                <a:noAutofit/>
              </a:bodyPr>
              <a:lstStyle/>
              <a:p>
                <a:pPr marL="0">
                  <a:spcBef>
                    <a:spcPts val="0"/>
                  </a:spcBef>
                </a:pPr>
                <a:r>
                  <a:rPr lang="en-US" sz="1600" kern="100" dirty="0">
                    <a:latin typeface="Times New Roman" panose="02020603050405020304" pitchFamily="18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In sum, the discrete inpainting equation can be written as, </a:t>
                </a:r>
              </a:p>
              <a:p>
                <a:pPr marL="0">
                  <a:spcBef>
                    <a:spcPts val="0"/>
                  </a:spcBef>
                </a:pPr>
                <a:endParaRPr lang="en-US" sz="1600" kern="100" dirty="0">
                  <a:latin typeface="Times New Roman" panose="02020603050405020304" pitchFamily="18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>
                  <a:spcBef>
                    <a:spcPts val="0"/>
                  </a:spcBef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b="0" i="1" kern="100" smtClean="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                                       </m:t>
                        </m:r>
                        <m: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sz="14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p>
                        <m: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sz="14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𝑡𝐼</m:t>
                        </m:r>
                      </m:e>
                      <m:sub>
                        <m: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bSup>
                    <m:d>
                      <m:dPr>
                        <m:ctrlP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sz="14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, ∀</m:t>
                    </m:r>
                    <m:d>
                      <m:dPr>
                        <m:ctrlP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1400" i="1" kern="100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sz="1400" i="1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400" kern="10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400" i="1" dirty="0"/>
                  <a:t>  </a:t>
                </a:r>
              </a:p>
              <a:p>
                <a:r>
                  <a:rPr lang="en-US" sz="1400" dirty="0"/>
                  <a:t>                   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𝑊h𝑒𝑟𝑒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sz="1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</m:e>
                        </m:acc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acc>
                              <m:accPr>
                                <m:chr m:val="⃗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e>
                            </m:d>
                          </m:den>
                        </m:f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>
                            <a:latin typeface="Cambria Math" panose="02040503050406030204" pitchFamily="18" charset="0"/>
                          </a:rPr>
                          <m:t>𝛻</m:t>
                        </m:r>
                        <m:sSup>
                          <m:sSup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1400" dirty="0"/>
                  <a:t>                                                                                                                                          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acc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 :=(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1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den>
                      </m:f>
                      <m:r>
                        <a:rPr lang="en-US" sz="1400" i="1">
                          <a:latin typeface="Cambria Math" panose="02040503050406030204" pitchFamily="18" charset="0"/>
                        </a:rPr>
                        <m:t> := 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(−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))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 =</m:t>
                      </m:r>
                      <m:acc>
                        <m:accPr>
                          <m:chr m:val="⃗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𝛿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acc>
                      <m:r>
                        <a:rPr lang="en-US" sz="1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)∙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𝛻</m:t>
                          </m:r>
                          <m:sSup>
                            <m:sSup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𝑥𝑏𝑚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𝑥𝑓𝑀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𝑦𝑏𝑚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𝑦𝑓𝑀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𝑤h𝑒𝑛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  <m:e>
                              <m:rad>
                                <m:radPr>
                                  <m:degHide m:val="on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𝑥𝑏𝑀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𝑥𝑓𝑀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𝑦𝑏𝑀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𝑦𝑓𝑚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𝑤h𝑒𝑛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400" dirty="0"/>
              </a:p>
              <a:p>
                <a:pPr marL="0" indent="0"/>
                <a:endParaRPr lang="en-US" sz="1400" dirty="0"/>
              </a:p>
              <a:p>
                <a:pPr marL="0" indent="0"/>
                <a:r>
                  <a:rPr lang="en-US" sz="1400" dirty="0"/>
                  <a:t>The sub indexes band f denote backward and forward differences respectively, while the sub indexes m and M denote the minimum or maximum, respectively, between the derivative and zero.</a:t>
                </a:r>
              </a:p>
              <a:p>
                <a:pPr marL="0" indent="0"/>
                <a:endParaRPr lang="en-US" sz="1350" dirty="0"/>
              </a:p>
              <a:p>
                <a:pPr marL="0" indent="0"/>
                <a:endParaRPr lang="en-US" sz="1350" dirty="0"/>
              </a:p>
              <a:p>
                <a:pPr marL="0" indent="0"/>
                <a:br>
                  <a:rPr lang="en-US" sz="1350" dirty="0"/>
                </a:br>
                <a:endParaRPr lang="en-US" sz="135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2F481B-E276-4A61-B431-0E039BC860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913" y="1308295"/>
                <a:ext cx="8229600" cy="5348094"/>
              </a:xfrm>
              <a:blipFill>
                <a:blip r:embed="rId2"/>
                <a:stretch>
                  <a:fillRect l="-370" t="-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ABDA7D5-2029-4B44-ADCF-8342136E2215}"/>
              </a:ext>
            </a:extLst>
          </p:cNvPr>
          <p:cNvSpPr txBox="1"/>
          <p:nvPr/>
        </p:nvSpPr>
        <p:spPr>
          <a:xfrm>
            <a:off x="0" y="6161649"/>
            <a:ext cx="9270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00" dirty="0"/>
          </a:p>
          <a:p>
            <a:r>
              <a:rPr lang="en-US" sz="900" dirty="0"/>
              <a:t>Reference: </a:t>
            </a:r>
            <a:r>
              <a:rPr lang="en-US" sz="900" dirty="0" err="1"/>
              <a:t>Bertalmio</a:t>
            </a:r>
            <a:r>
              <a:rPr lang="en-US" sz="900" dirty="0"/>
              <a:t>, M., </a:t>
            </a:r>
            <a:r>
              <a:rPr lang="en-US" sz="900" dirty="0" err="1"/>
              <a:t>Sapiro</a:t>
            </a:r>
            <a:r>
              <a:rPr lang="en-US" sz="900" dirty="0"/>
              <a:t>, G., </a:t>
            </a:r>
            <a:r>
              <a:rPr lang="en-US" sz="900" dirty="0" err="1"/>
              <a:t>Caselles</a:t>
            </a:r>
            <a:r>
              <a:rPr lang="en-US" sz="900" dirty="0"/>
              <a:t>, V., &amp; </a:t>
            </a:r>
            <a:r>
              <a:rPr lang="en-US" sz="900" dirty="0" err="1"/>
              <a:t>Ballester</a:t>
            </a:r>
            <a:r>
              <a:rPr lang="en-US" sz="900" dirty="0"/>
              <a:t>, C. (2005). Image Inpainting. doi:10.21236/ada437378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27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AAC73-C801-4CA6-81A8-827FC339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BSCB Inpainting Algorithm (Cont’d):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EE8726-A9F7-4C1D-83C2-3ECD52AD09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9913" y="1702191"/>
                <a:ext cx="8229600" cy="4954197"/>
              </a:xfrm>
            </p:spPr>
            <p:txBody>
              <a:bodyPr/>
              <a:lstStyle/>
              <a:p>
                <a:pPr lvl="0"/>
                <a:r>
                  <a:rPr lang="en-US" altLang="zh-CN" sz="1800" dirty="0"/>
                  <a:t>A diffusion process is used to ensure a correct evolution of the direction field. After</a:t>
                </a:r>
              </a:p>
              <a:p>
                <a:pPr lvl="0"/>
                <a:r>
                  <a:rPr lang="en-US" altLang="zh-CN" sz="1800" dirty="0"/>
                  <a:t>every few steps we apply a few iterations of image diffusion which corresponds to the</a:t>
                </a:r>
              </a:p>
              <a:p>
                <a:pPr lvl="0"/>
                <a:r>
                  <a:rPr lang="en-US" altLang="zh-CN" sz="1800" dirty="0"/>
                  <a:t>periodical curving of lines to avoid them from crossing each other.</a:t>
                </a:r>
                <a:endParaRPr lang="zh-CN" altLang="zh-CN" sz="1800" dirty="0"/>
              </a:p>
              <a:p>
                <a:pPr marL="0" indent="0">
                  <a:buNone/>
                </a:pPr>
                <a:endParaRPr lang="zh-CN" altLang="zh-CN" sz="1800" dirty="0"/>
              </a:p>
              <a:p>
                <a:pPr lvl="0"/>
                <a:r>
                  <a:rPr lang="en-US" altLang="zh-CN" sz="1800" dirty="0"/>
                  <a:t>We apply a straightforward discretization of the following continuous-time/continuous</a:t>
                </a:r>
              </a:p>
              <a:p>
                <a:pPr lvl="0"/>
                <a:r>
                  <a:rPr lang="en-US" altLang="zh-CN" sz="1800" dirty="0"/>
                  <a:t>space anisotropic diffusion equation:</a:t>
                </a:r>
                <a:endParaRPr lang="zh-CN" altLang="zh-CN" sz="1800" dirty="0"/>
              </a:p>
              <a:p>
                <a:endParaRPr lang="en-US" altLang="zh-CN" sz="18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d>
                        <m:d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∈</m:t>
                          </m:r>
                        </m:sub>
                      </m:sSub>
                      <m:d>
                        <m:d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zh-CN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zh-CN" altLang="zh-CN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180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p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∈</m:t>
                          </m:r>
                        </m:sup>
                      </m:sSup>
                      <m:r>
                        <a:rPr lang="en-US" altLang="zh-CN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zh-CN" sz="1800" dirty="0"/>
              </a:p>
              <a:p>
                <a:endParaRPr lang="en-US" altLang="zh-CN" sz="18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∈</m:t>
                        </m:r>
                      </m:sup>
                    </m:sSup>
                    <m:r>
                      <a:rPr lang="en-US" altLang="zh-CN" sz="180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altLang="zh-CN" sz="1800" dirty="0"/>
                  <a:t>Dialation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altLang="zh-CN" sz="1800" dirty="0"/>
                  <a:t> with a ball of radius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1800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altLang="zh-CN" sz="1800" dirty="0"/>
                  <a:t> is the Euclidean curvature of the </a:t>
                </a:r>
                <a:r>
                  <a:rPr lang="en-US" altLang="zh-CN" sz="1800" dirty="0" err="1"/>
                  <a:t>isophotes</a:t>
                </a:r>
                <a:r>
                  <a:rPr lang="en-US" altLang="zh-CN" sz="1800" dirty="0"/>
                  <a:t>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∈</m:t>
                        </m:r>
                      </m:sub>
                    </m:sSub>
                    <m:d>
                      <m:d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sz="1800" dirty="0"/>
                  <a:t> is a smooth function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∈</m:t>
                        </m:r>
                      </m:sup>
                    </m:sSup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4EE8726-A9F7-4C1D-83C2-3ECD52AD09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913" y="1702191"/>
                <a:ext cx="8229600" cy="4954197"/>
              </a:xfrm>
              <a:blipFill rotWithShape="0">
                <a:blip r:embed="rId2"/>
                <a:stretch>
                  <a:fillRect l="-593" t="-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3282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950BC-7CDC-4944-BD37-F25D3CA28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Flow Chart of the Algorithm: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ED26A5-761B-4CFF-934F-AF3A8779640E}"/>
              </a:ext>
            </a:extLst>
          </p:cNvPr>
          <p:cNvSpPr/>
          <p:nvPr/>
        </p:nvSpPr>
        <p:spPr>
          <a:xfrm>
            <a:off x="773723" y="1575582"/>
            <a:ext cx="942535" cy="61897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9CD516-0E3C-4540-8846-8CD9FBB3157B}"/>
              </a:ext>
            </a:extLst>
          </p:cNvPr>
          <p:cNvSpPr/>
          <p:nvPr/>
        </p:nvSpPr>
        <p:spPr>
          <a:xfrm>
            <a:off x="2335237" y="1575582"/>
            <a:ext cx="1617785" cy="6189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the image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8B3D8D-6D91-437B-B56D-F2260922F118}"/>
              </a:ext>
            </a:extLst>
          </p:cNvPr>
          <p:cNvSpPr/>
          <p:nvPr/>
        </p:nvSpPr>
        <p:spPr>
          <a:xfrm>
            <a:off x="4473526" y="1575582"/>
            <a:ext cx="1505243" cy="6189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 the mask</a:t>
            </a:r>
          </a:p>
        </p:txBody>
      </p:sp>
      <p:sp>
        <p:nvSpPr>
          <p:cNvPr id="10" name="Diamond 9">
            <a:extLst>
              <a:ext uri="{FF2B5EF4-FFF2-40B4-BE49-F238E27FC236}">
                <a16:creationId xmlns:a16="http://schemas.microsoft.com/office/drawing/2014/main" id="{CF7D6B30-394D-4179-B521-142BC5528E59}"/>
              </a:ext>
            </a:extLst>
          </p:cNvPr>
          <p:cNvSpPr/>
          <p:nvPr/>
        </p:nvSpPr>
        <p:spPr>
          <a:xfrm>
            <a:off x="6316395" y="2011680"/>
            <a:ext cx="1659988" cy="1417320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image grey scale?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7C864-3577-4EAC-BFD4-E2CFFA60209A}"/>
              </a:ext>
            </a:extLst>
          </p:cNvPr>
          <p:cNvSpPr/>
          <p:nvPr/>
        </p:nvSpPr>
        <p:spPr>
          <a:xfrm>
            <a:off x="3953023" y="2894428"/>
            <a:ext cx="1659988" cy="8792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 the grayscale image with mask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12A7F0-BF3E-4BF2-81A5-5463D6355504}"/>
              </a:ext>
            </a:extLst>
          </p:cNvPr>
          <p:cNvSpPr/>
          <p:nvPr/>
        </p:nvSpPr>
        <p:spPr>
          <a:xfrm>
            <a:off x="6469601" y="3800882"/>
            <a:ext cx="1659988" cy="9399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Process the RGB image with mask</a:t>
            </a:r>
          </a:p>
          <a:p>
            <a:pPr algn="ctr"/>
            <a:endParaRPr lang="en-US" dirty="0"/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890E008E-F508-46DC-A494-7D804FDB3EE2}"/>
              </a:ext>
            </a:extLst>
          </p:cNvPr>
          <p:cNvSpPr/>
          <p:nvPr/>
        </p:nvSpPr>
        <p:spPr>
          <a:xfrm>
            <a:off x="900333" y="3530992"/>
            <a:ext cx="2110154" cy="1631852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Is time scale divisible by 15?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895AAE3-9756-4455-9376-596A490BE812}"/>
              </a:ext>
            </a:extLst>
          </p:cNvPr>
          <p:cNvCxnSpPr>
            <a:stCxn id="7" idx="6"/>
            <a:endCxn id="8" idx="1"/>
          </p:cNvCxnSpPr>
          <p:nvPr/>
        </p:nvCxnSpPr>
        <p:spPr>
          <a:xfrm>
            <a:off x="1716258" y="1885071"/>
            <a:ext cx="6189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5E4C83-E9A3-4F1A-9148-A7CFD5E42CC0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953022" y="1885071"/>
            <a:ext cx="5205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9AF2158-7761-4DF3-8D81-990DB1FB551C}"/>
              </a:ext>
            </a:extLst>
          </p:cNvPr>
          <p:cNvCxnSpPr>
            <a:stCxn id="9" idx="3"/>
            <a:endCxn id="10" idx="0"/>
          </p:cNvCxnSpPr>
          <p:nvPr/>
        </p:nvCxnSpPr>
        <p:spPr>
          <a:xfrm>
            <a:off x="5978769" y="1885071"/>
            <a:ext cx="1167620" cy="12660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F77AE79-0CF3-403F-8AC9-AD32BBEFA54D}"/>
              </a:ext>
            </a:extLst>
          </p:cNvPr>
          <p:cNvCxnSpPr>
            <a:stCxn id="10" idx="1"/>
            <a:endCxn id="11" idx="0"/>
          </p:cNvCxnSpPr>
          <p:nvPr/>
        </p:nvCxnSpPr>
        <p:spPr>
          <a:xfrm rot="10800000" flipV="1">
            <a:off x="4783017" y="2720340"/>
            <a:ext cx="1533378" cy="1740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EC6D75-169A-4321-B78B-30C9D2B17600}"/>
              </a:ext>
            </a:extLst>
          </p:cNvPr>
          <p:cNvCxnSpPr>
            <a:stCxn id="10" idx="2"/>
          </p:cNvCxnSpPr>
          <p:nvPr/>
        </p:nvCxnSpPr>
        <p:spPr>
          <a:xfrm>
            <a:off x="7146389" y="3429000"/>
            <a:ext cx="0" cy="3446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7B8438BF-FAC9-4591-B6BB-4583D494DC58}"/>
              </a:ext>
            </a:extLst>
          </p:cNvPr>
          <p:cNvCxnSpPr>
            <a:stCxn id="11" idx="1"/>
            <a:endCxn id="13" idx="0"/>
          </p:cNvCxnSpPr>
          <p:nvPr/>
        </p:nvCxnSpPr>
        <p:spPr>
          <a:xfrm rot="10800000" flipV="1">
            <a:off x="1955411" y="3334044"/>
            <a:ext cx="1997613" cy="19694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56367F0-5210-47DC-B88C-FEE2DED70234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3573195" y="4270847"/>
            <a:ext cx="2896406" cy="479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3FDE700-3BDA-4CE7-99BF-56072CF6D5D7}"/>
              </a:ext>
            </a:extLst>
          </p:cNvPr>
          <p:cNvCxnSpPr/>
          <p:nvPr/>
        </p:nvCxnSpPr>
        <p:spPr>
          <a:xfrm flipV="1">
            <a:off x="3573195" y="3334044"/>
            <a:ext cx="0" cy="10093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208FEB4-A9D8-4C87-9304-60B43349B7B0}"/>
              </a:ext>
            </a:extLst>
          </p:cNvPr>
          <p:cNvCxnSpPr>
            <a:stCxn id="13" idx="2"/>
          </p:cNvCxnSpPr>
          <p:nvPr/>
        </p:nvCxnSpPr>
        <p:spPr>
          <a:xfrm>
            <a:off x="1955410" y="5162844"/>
            <a:ext cx="0" cy="5205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F5A1B26-C566-417C-B12A-6DD332DAE21E}"/>
              </a:ext>
            </a:extLst>
          </p:cNvPr>
          <p:cNvSpPr/>
          <p:nvPr/>
        </p:nvSpPr>
        <p:spPr>
          <a:xfrm>
            <a:off x="1167618" y="5683348"/>
            <a:ext cx="1842869" cy="92846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Diffuse the image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4C6C79-8B44-44DF-8A92-664E829637C7}"/>
              </a:ext>
            </a:extLst>
          </p:cNvPr>
          <p:cNvSpPr/>
          <p:nvPr/>
        </p:nvSpPr>
        <p:spPr>
          <a:xfrm>
            <a:off x="3495823" y="5006339"/>
            <a:ext cx="1737359" cy="10093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Impaint</a:t>
            </a:r>
            <a:r>
              <a:rPr lang="en-US" dirty="0"/>
              <a:t> the image using PDE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35BA9CB-B302-464C-8745-4A0E53D148B1}"/>
              </a:ext>
            </a:extLst>
          </p:cNvPr>
          <p:cNvCxnSpPr>
            <a:cxnSpLocks/>
            <a:stCxn id="13" idx="3"/>
            <a:endCxn id="43" idx="1"/>
          </p:cNvCxnSpPr>
          <p:nvPr/>
        </p:nvCxnSpPr>
        <p:spPr>
          <a:xfrm>
            <a:off x="3010487" y="4346918"/>
            <a:ext cx="485336" cy="11641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92CFC4B-A94C-45BA-A6A0-72630EC9BC12}"/>
              </a:ext>
            </a:extLst>
          </p:cNvPr>
          <p:cNvCxnSpPr>
            <a:cxnSpLocks/>
            <a:stCxn id="42" idx="3"/>
            <a:endCxn id="49" idx="2"/>
          </p:cNvCxnSpPr>
          <p:nvPr/>
        </p:nvCxnSpPr>
        <p:spPr>
          <a:xfrm>
            <a:off x="3010487" y="6147582"/>
            <a:ext cx="40092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2A514F05-3D40-4B60-95F3-1FB6A9BB786B}"/>
              </a:ext>
            </a:extLst>
          </p:cNvPr>
          <p:cNvSpPr/>
          <p:nvPr/>
        </p:nvSpPr>
        <p:spPr>
          <a:xfrm>
            <a:off x="7019778" y="5780944"/>
            <a:ext cx="956604" cy="7332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0BEF2DFA-B5C3-4FC3-A46A-242D42FC74FE}"/>
              </a:ext>
            </a:extLst>
          </p:cNvPr>
          <p:cNvCxnSpPr>
            <a:endCxn id="49" idx="1"/>
          </p:cNvCxnSpPr>
          <p:nvPr/>
        </p:nvCxnSpPr>
        <p:spPr>
          <a:xfrm>
            <a:off x="5338692" y="5472333"/>
            <a:ext cx="1821177" cy="41599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DD12864-E0DE-4AAC-BCE2-58E0FC68D954}"/>
              </a:ext>
            </a:extLst>
          </p:cNvPr>
          <p:cNvSpPr txBox="1"/>
          <p:nvPr/>
        </p:nvSpPr>
        <p:spPr>
          <a:xfrm>
            <a:off x="5655215" y="2862303"/>
            <a:ext cx="492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2FAACB-AB93-48DE-A618-551C9BC82CA2}"/>
              </a:ext>
            </a:extLst>
          </p:cNvPr>
          <p:cNvSpPr txBox="1"/>
          <p:nvPr/>
        </p:nvSpPr>
        <p:spPr>
          <a:xfrm>
            <a:off x="7272998" y="3530992"/>
            <a:ext cx="7033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847E29D-B60E-4C5D-AC3C-EB66A1770C51}"/>
              </a:ext>
            </a:extLst>
          </p:cNvPr>
          <p:cNvSpPr txBox="1"/>
          <p:nvPr/>
        </p:nvSpPr>
        <p:spPr>
          <a:xfrm>
            <a:off x="3376246" y="4556146"/>
            <a:ext cx="88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5E7F19A-DFBC-4AF0-8FB0-3B4369389BC1}"/>
              </a:ext>
            </a:extLst>
          </p:cNvPr>
          <p:cNvSpPr txBox="1"/>
          <p:nvPr/>
        </p:nvSpPr>
        <p:spPr>
          <a:xfrm>
            <a:off x="1167617" y="5012082"/>
            <a:ext cx="710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263602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646464"/>
      </a:lt2>
      <a:accent1>
        <a:srgbClr val="B50C00"/>
      </a:accent1>
      <a:accent2>
        <a:srgbClr val="052147"/>
      </a:accent2>
      <a:accent3>
        <a:srgbClr val="FFFFFF"/>
      </a:accent3>
      <a:accent4>
        <a:srgbClr val="000000"/>
      </a:accent4>
      <a:accent5>
        <a:srgbClr val="D7AAAA"/>
      </a:accent5>
      <a:accent6>
        <a:srgbClr val="041D3F"/>
      </a:accent6>
      <a:hlink>
        <a:srgbClr val="BD8C00"/>
      </a:hlink>
      <a:folHlink>
        <a:srgbClr val="3F4A01"/>
      </a:folHlink>
    </a:clrScheme>
    <a:fontScheme name="Default Design">
      <a:majorFont>
        <a:latin typeface="Times New Roman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FF11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FF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CC0000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B50C00"/>
        </a:accent1>
        <a:accent2>
          <a:srgbClr val="052147"/>
        </a:accent2>
        <a:accent3>
          <a:srgbClr val="FFFFFF"/>
        </a:accent3>
        <a:accent4>
          <a:srgbClr val="000000"/>
        </a:accent4>
        <a:accent5>
          <a:srgbClr val="D7AAAA"/>
        </a:accent5>
        <a:accent6>
          <a:srgbClr val="041D3F"/>
        </a:accent6>
        <a:hlink>
          <a:srgbClr val="BD8C00"/>
        </a:hlink>
        <a:folHlink>
          <a:srgbClr val="3F4A0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1090</Words>
  <Application>Microsoft Office PowerPoint</Application>
  <PresentationFormat>On-screen Show (4:3)</PresentationFormat>
  <Paragraphs>129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Cambria Math</vt:lpstr>
      <vt:lpstr>Lucida Grande</vt:lpstr>
      <vt:lpstr>Times New Roman</vt:lpstr>
      <vt:lpstr>Wingdings</vt:lpstr>
      <vt:lpstr>Default Design</vt:lpstr>
      <vt:lpstr>Custom Design</vt:lpstr>
      <vt:lpstr>1_Custom Design</vt:lpstr>
      <vt:lpstr>Image Inpainting </vt:lpstr>
      <vt:lpstr>Image Inpainting</vt:lpstr>
      <vt:lpstr>Objective:</vt:lpstr>
      <vt:lpstr>PowerPoint Presentation</vt:lpstr>
      <vt:lpstr>BSCB Inpainting Algorithm:</vt:lpstr>
      <vt:lpstr>BSCB Inpainting Algorithm (Cont’d):</vt:lpstr>
      <vt:lpstr>BSCB Inpainting Algorithm (Cont’d):</vt:lpstr>
      <vt:lpstr>BSCB Inpainting Algorithm (Cont’d):</vt:lpstr>
      <vt:lpstr>Flow Chart of the Algorithm:</vt:lpstr>
      <vt:lpstr>Results:</vt:lpstr>
      <vt:lpstr>PowerPoint Presentation</vt:lpstr>
      <vt:lpstr>Removal of superimposed texts</vt:lpstr>
      <vt:lpstr>Removal of object</vt:lpstr>
      <vt:lpstr> Limitations</vt:lpstr>
      <vt:lpstr>References:</vt:lpstr>
      <vt:lpstr>PowerPoint Presentation</vt:lpstr>
    </vt:vector>
  </TitlesOfParts>
  <Company>Presentation Diva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Lori Randel</dc:creator>
  <cp:lastModifiedBy>Masud, Abdullah Al</cp:lastModifiedBy>
  <cp:revision>74</cp:revision>
  <dcterms:created xsi:type="dcterms:W3CDTF">2005-04-19T19:05:52Z</dcterms:created>
  <dcterms:modified xsi:type="dcterms:W3CDTF">2024-01-15T05:08:08Z</dcterms:modified>
</cp:coreProperties>
</file>